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handoutMasterIdLst>
    <p:handoutMasterId r:id="rId28"/>
  </p:handoutMasterIdLst>
  <p:sldIdLst>
    <p:sldId id="256" r:id="rId2"/>
    <p:sldId id="257" r:id="rId3"/>
    <p:sldId id="279" r:id="rId4"/>
    <p:sldId id="259" r:id="rId5"/>
    <p:sldId id="260" r:id="rId6"/>
    <p:sldId id="261" r:id="rId7"/>
    <p:sldId id="262" r:id="rId8"/>
    <p:sldId id="273" r:id="rId9"/>
    <p:sldId id="263" r:id="rId10"/>
    <p:sldId id="264" r:id="rId11"/>
    <p:sldId id="265" r:id="rId12"/>
    <p:sldId id="266" r:id="rId13"/>
    <p:sldId id="277" r:id="rId14"/>
    <p:sldId id="280" r:id="rId15"/>
    <p:sldId id="267" r:id="rId16"/>
    <p:sldId id="281" r:id="rId17"/>
    <p:sldId id="278" r:id="rId18"/>
    <p:sldId id="268" r:id="rId19"/>
    <p:sldId id="272" r:id="rId20"/>
    <p:sldId id="269" r:id="rId21"/>
    <p:sldId id="274" r:id="rId22"/>
    <p:sldId id="270" r:id="rId23"/>
    <p:sldId id="275" r:id="rId24"/>
    <p:sldId id="271" r:id="rId25"/>
    <p:sldId id="276" r:id="rId26"/>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autoAdjust="0"/>
  </p:normalViewPr>
  <p:slideViewPr>
    <p:cSldViewPr snapToGrid="0">
      <p:cViewPr>
        <p:scale>
          <a:sx n="81" d="100"/>
          <a:sy n="81" d="100"/>
        </p:scale>
        <p:origin x="-300" y="-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399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46065" cy="497413"/>
          </a:xfrm>
          <a:prstGeom prst="rect">
            <a:avLst/>
          </a:prstGeom>
        </p:spPr>
        <p:txBody>
          <a:bodyPr vert="horz" lIns="88204" tIns="44102" rIns="88204" bIns="44102" rtlCol="0"/>
          <a:lstStyle>
            <a:lvl1pPr algn="l">
              <a:defRPr sz="1200"/>
            </a:lvl1pPr>
          </a:lstStyle>
          <a:p>
            <a:endParaRPr lang="de-AT"/>
          </a:p>
        </p:txBody>
      </p:sp>
      <p:sp>
        <p:nvSpPr>
          <p:cNvPr id="3" name="Datumsplatzhalter 2"/>
          <p:cNvSpPr>
            <a:spLocks noGrp="1"/>
          </p:cNvSpPr>
          <p:nvPr>
            <p:ph type="dt" sz="quarter" idx="1"/>
          </p:nvPr>
        </p:nvSpPr>
        <p:spPr>
          <a:xfrm>
            <a:off x="3850093" y="1"/>
            <a:ext cx="2946065" cy="497413"/>
          </a:xfrm>
          <a:prstGeom prst="rect">
            <a:avLst/>
          </a:prstGeom>
        </p:spPr>
        <p:txBody>
          <a:bodyPr vert="horz" lIns="88204" tIns="44102" rIns="88204" bIns="44102" rtlCol="0"/>
          <a:lstStyle>
            <a:lvl1pPr algn="r">
              <a:defRPr sz="1200"/>
            </a:lvl1pPr>
          </a:lstStyle>
          <a:p>
            <a:fld id="{05E02316-A3A9-40CE-8399-988D8D269502}" type="datetimeFigureOut">
              <a:rPr lang="de-AT" smtClean="0"/>
              <a:t>25.06.2019</a:t>
            </a:fld>
            <a:endParaRPr lang="de-AT"/>
          </a:p>
        </p:txBody>
      </p:sp>
      <p:sp>
        <p:nvSpPr>
          <p:cNvPr id="4" name="Fußzeilenplatzhalter 3"/>
          <p:cNvSpPr>
            <a:spLocks noGrp="1"/>
          </p:cNvSpPr>
          <p:nvPr>
            <p:ph type="ftr" sz="quarter" idx="2"/>
          </p:nvPr>
        </p:nvSpPr>
        <p:spPr>
          <a:xfrm>
            <a:off x="1" y="9430814"/>
            <a:ext cx="2946065" cy="497413"/>
          </a:xfrm>
          <a:prstGeom prst="rect">
            <a:avLst/>
          </a:prstGeom>
        </p:spPr>
        <p:txBody>
          <a:bodyPr vert="horz" lIns="88204" tIns="44102" rIns="88204" bIns="44102" rtlCol="0" anchor="b"/>
          <a:lstStyle>
            <a:lvl1pPr algn="l">
              <a:defRPr sz="1200"/>
            </a:lvl1pPr>
          </a:lstStyle>
          <a:p>
            <a:endParaRPr lang="de-AT"/>
          </a:p>
        </p:txBody>
      </p:sp>
      <p:sp>
        <p:nvSpPr>
          <p:cNvPr id="5" name="Foliennummernplatzhalter 4"/>
          <p:cNvSpPr>
            <a:spLocks noGrp="1"/>
          </p:cNvSpPr>
          <p:nvPr>
            <p:ph type="sldNum" sz="quarter" idx="3"/>
          </p:nvPr>
        </p:nvSpPr>
        <p:spPr>
          <a:xfrm>
            <a:off x="3850093" y="9430814"/>
            <a:ext cx="2946065" cy="497413"/>
          </a:xfrm>
          <a:prstGeom prst="rect">
            <a:avLst/>
          </a:prstGeom>
        </p:spPr>
        <p:txBody>
          <a:bodyPr vert="horz" lIns="88204" tIns="44102" rIns="88204" bIns="44102" rtlCol="0" anchor="b"/>
          <a:lstStyle>
            <a:lvl1pPr algn="r">
              <a:defRPr sz="1200"/>
            </a:lvl1pPr>
          </a:lstStyle>
          <a:p>
            <a:fld id="{5C731D18-B53C-4622-9947-A3FBDDB0C9B1}" type="slidenum">
              <a:rPr lang="de-AT" smtClean="0"/>
              <a:t>‹Nr.›</a:t>
            </a:fld>
            <a:endParaRPr lang="de-AT"/>
          </a:p>
        </p:txBody>
      </p:sp>
    </p:spTree>
    <p:extLst>
      <p:ext uri="{BB962C8B-B14F-4D97-AF65-F5344CB8AC3E}">
        <p14:creationId xmlns:p14="http://schemas.microsoft.com/office/powerpoint/2010/main" val="771170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46065" cy="497413"/>
          </a:xfrm>
          <a:prstGeom prst="rect">
            <a:avLst/>
          </a:prstGeom>
        </p:spPr>
        <p:txBody>
          <a:bodyPr vert="horz" lIns="88204" tIns="44102" rIns="88204" bIns="44102" rtlCol="0"/>
          <a:lstStyle>
            <a:lvl1pPr algn="l">
              <a:defRPr sz="1200"/>
            </a:lvl1pPr>
          </a:lstStyle>
          <a:p>
            <a:endParaRPr lang="de-AT"/>
          </a:p>
        </p:txBody>
      </p:sp>
      <p:sp>
        <p:nvSpPr>
          <p:cNvPr id="3" name="Datumsplatzhalter 2"/>
          <p:cNvSpPr>
            <a:spLocks noGrp="1"/>
          </p:cNvSpPr>
          <p:nvPr>
            <p:ph type="dt" idx="1"/>
          </p:nvPr>
        </p:nvSpPr>
        <p:spPr>
          <a:xfrm>
            <a:off x="3850093" y="1"/>
            <a:ext cx="2946065" cy="497413"/>
          </a:xfrm>
          <a:prstGeom prst="rect">
            <a:avLst/>
          </a:prstGeom>
        </p:spPr>
        <p:txBody>
          <a:bodyPr vert="horz" lIns="88204" tIns="44102" rIns="88204" bIns="44102" rtlCol="0"/>
          <a:lstStyle>
            <a:lvl1pPr algn="r">
              <a:defRPr sz="1200"/>
            </a:lvl1pPr>
          </a:lstStyle>
          <a:p>
            <a:fld id="{F5E89DEF-C035-41A2-9AFE-A6026D4C04BE}" type="datetimeFigureOut">
              <a:rPr lang="de-AT" smtClean="0"/>
              <a:t>25.06.2019</a:t>
            </a:fld>
            <a:endParaRPr lang="de-AT"/>
          </a:p>
        </p:txBody>
      </p:sp>
      <p:sp>
        <p:nvSpPr>
          <p:cNvPr id="4" name="Folienbildplatzhalt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88204" tIns="44102" rIns="88204" bIns="44102" rtlCol="0" anchor="ctr"/>
          <a:lstStyle/>
          <a:p>
            <a:endParaRPr lang="de-AT"/>
          </a:p>
        </p:txBody>
      </p:sp>
      <p:sp>
        <p:nvSpPr>
          <p:cNvPr id="5" name="Notizenplatzhalter 4"/>
          <p:cNvSpPr>
            <a:spLocks noGrp="1"/>
          </p:cNvSpPr>
          <p:nvPr>
            <p:ph type="body" sz="quarter" idx="3"/>
          </p:nvPr>
        </p:nvSpPr>
        <p:spPr>
          <a:xfrm>
            <a:off x="679161" y="4778547"/>
            <a:ext cx="5439355" cy="3908459"/>
          </a:xfrm>
          <a:prstGeom prst="rect">
            <a:avLst/>
          </a:prstGeom>
        </p:spPr>
        <p:txBody>
          <a:bodyPr vert="horz" lIns="88204" tIns="44102" rIns="88204" bIns="44102"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1" y="9430814"/>
            <a:ext cx="2946065" cy="497413"/>
          </a:xfrm>
          <a:prstGeom prst="rect">
            <a:avLst/>
          </a:prstGeom>
        </p:spPr>
        <p:txBody>
          <a:bodyPr vert="horz" lIns="88204" tIns="44102" rIns="88204" bIns="44102" rtlCol="0" anchor="b"/>
          <a:lstStyle>
            <a:lvl1pPr algn="l">
              <a:defRPr sz="1200"/>
            </a:lvl1pPr>
          </a:lstStyle>
          <a:p>
            <a:endParaRPr lang="de-AT"/>
          </a:p>
        </p:txBody>
      </p:sp>
      <p:sp>
        <p:nvSpPr>
          <p:cNvPr id="7" name="Foliennummernplatzhalter 6"/>
          <p:cNvSpPr>
            <a:spLocks noGrp="1"/>
          </p:cNvSpPr>
          <p:nvPr>
            <p:ph type="sldNum" sz="quarter" idx="5"/>
          </p:nvPr>
        </p:nvSpPr>
        <p:spPr>
          <a:xfrm>
            <a:off x="3850093" y="9430814"/>
            <a:ext cx="2946065" cy="497413"/>
          </a:xfrm>
          <a:prstGeom prst="rect">
            <a:avLst/>
          </a:prstGeom>
        </p:spPr>
        <p:txBody>
          <a:bodyPr vert="horz" lIns="88204" tIns="44102" rIns="88204" bIns="44102" rtlCol="0" anchor="b"/>
          <a:lstStyle>
            <a:lvl1pPr algn="r">
              <a:defRPr sz="1200"/>
            </a:lvl1pPr>
          </a:lstStyle>
          <a:p>
            <a:fld id="{BEF2A079-E7F8-4A78-8EEA-DD00A8D5DE37}" type="slidenum">
              <a:rPr lang="de-AT" smtClean="0"/>
              <a:t>‹Nr.›</a:t>
            </a:fld>
            <a:endParaRPr lang="de-AT"/>
          </a:p>
        </p:txBody>
      </p:sp>
    </p:spTree>
    <p:extLst>
      <p:ext uri="{BB962C8B-B14F-4D97-AF65-F5344CB8AC3E}">
        <p14:creationId xmlns:p14="http://schemas.microsoft.com/office/powerpoint/2010/main" val="3737244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a:t>
            </a:fld>
            <a:endParaRPr lang="de-AT"/>
          </a:p>
        </p:txBody>
      </p:sp>
    </p:spTree>
    <p:extLst>
      <p:ext uri="{BB962C8B-B14F-4D97-AF65-F5344CB8AC3E}">
        <p14:creationId xmlns:p14="http://schemas.microsoft.com/office/powerpoint/2010/main" val="864766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10</a:t>
            </a:fld>
            <a:endParaRPr lang="de-AT"/>
          </a:p>
        </p:txBody>
      </p:sp>
    </p:spTree>
    <p:extLst>
      <p:ext uri="{BB962C8B-B14F-4D97-AF65-F5344CB8AC3E}">
        <p14:creationId xmlns:p14="http://schemas.microsoft.com/office/powerpoint/2010/main" val="2915839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11</a:t>
            </a:fld>
            <a:endParaRPr lang="de-AT"/>
          </a:p>
        </p:txBody>
      </p:sp>
    </p:spTree>
    <p:extLst>
      <p:ext uri="{BB962C8B-B14F-4D97-AF65-F5344CB8AC3E}">
        <p14:creationId xmlns:p14="http://schemas.microsoft.com/office/powerpoint/2010/main" val="3513376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12</a:t>
            </a:fld>
            <a:endParaRPr lang="de-AT"/>
          </a:p>
        </p:txBody>
      </p:sp>
    </p:spTree>
    <p:extLst>
      <p:ext uri="{BB962C8B-B14F-4D97-AF65-F5344CB8AC3E}">
        <p14:creationId xmlns:p14="http://schemas.microsoft.com/office/powerpoint/2010/main" val="3961064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13</a:t>
            </a:fld>
            <a:endParaRPr lang="de-AT"/>
          </a:p>
        </p:txBody>
      </p:sp>
    </p:spTree>
    <p:extLst>
      <p:ext uri="{BB962C8B-B14F-4D97-AF65-F5344CB8AC3E}">
        <p14:creationId xmlns:p14="http://schemas.microsoft.com/office/powerpoint/2010/main" val="3184806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14</a:t>
            </a:fld>
            <a:endParaRPr lang="de-AT"/>
          </a:p>
        </p:txBody>
      </p:sp>
    </p:spTree>
    <p:extLst>
      <p:ext uri="{BB962C8B-B14F-4D97-AF65-F5344CB8AC3E}">
        <p14:creationId xmlns:p14="http://schemas.microsoft.com/office/powerpoint/2010/main" val="2835647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15</a:t>
            </a:fld>
            <a:endParaRPr lang="de-AT"/>
          </a:p>
        </p:txBody>
      </p:sp>
    </p:spTree>
    <p:extLst>
      <p:ext uri="{BB962C8B-B14F-4D97-AF65-F5344CB8AC3E}">
        <p14:creationId xmlns:p14="http://schemas.microsoft.com/office/powerpoint/2010/main" val="787506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16</a:t>
            </a:fld>
            <a:endParaRPr lang="de-AT"/>
          </a:p>
        </p:txBody>
      </p:sp>
    </p:spTree>
    <p:extLst>
      <p:ext uri="{BB962C8B-B14F-4D97-AF65-F5344CB8AC3E}">
        <p14:creationId xmlns:p14="http://schemas.microsoft.com/office/powerpoint/2010/main" val="1049569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17</a:t>
            </a:fld>
            <a:endParaRPr lang="de-AT"/>
          </a:p>
        </p:txBody>
      </p:sp>
    </p:spTree>
    <p:extLst>
      <p:ext uri="{BB962C8B-B14F-4D97-AF65-F5344CB8AC3E}">
        <p14:creationId xmlns:p14="http://schemas.microsoft.com/office/powerpoint/2010/main" val="17756206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18</a:t>
            </a:fld>
            <a:endParaRPr lang="de-AT"/>
          </a:p>
        </p:txBody>
      </p:sp>
    </p:spTree>
    <p:extLst>
      <p:ext uri="{BB962C8B-B14F-4D97-AF65-F5344CB8AC3E}">
        <p14:creationId xmlns:p14="http://schemas.microsoft.com/office/powerpoint/2010/main" val="759437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19</a:t>
            </a:fld>
            <a:endParaRPr lang="de-AT"/>
          </a:p>
        </p:txBody>
      </p:sp>
    </p:spTree>
    <p:extLst>
      <p:ext uri="{BB962C8B-B14F-4D97-AF65-F5344CB8AC3E}">
        <p14:creationId xmlns:p14="http://schemas.microsoft.com/office/powerpoint/2010/main" val="3310460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2</a:t>
            </a:fld>
            <a:endParaRPr lang="de-AT"/>
          </a:p>
        </p:txBody>
      </p:sp>
    </p:spTree>
    <p:extLst>
      <p:ext uri="{BB962C8B-B14F-4D97-AF65-F5344CB8AC3E}">
        <p14:creationId xmlns:p14="http://schemas.microsoft.com/office/powerpoint/2010/main" val="2299735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20</a:t>
            </a:fld>
            <a:endParaRPr lang="de-AT"/>
          </a:p>
        </p:txBody>
      </p:sp>
    </p:spTree>
    <p:extLst>
      <p:ext uri="{BB962C8B-B14F-4D97-AF65-F5344CB8AC3E}">
        <p14:creationId xmlns:p14="http://schemas.microsoft.com/office/powerpoint/2010/main" val="40223856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21</a:t>
            </a:fld>
            <a:endParaRPr lang="de-AT"/>
          </a:p>
        </p:txBody>
      </p:sp>
    </p:spTree>
    <p:extLst>
      <p:ext uri="{BB962C8B-B14F-4D97-AF65-F5344CB8AC3E}">
        <p14:creationId xmlns:p14="http://schemas.microsoft.com/office/powerpoint/2010/main" val="1515152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22</a:t>
            </a:fld>
            <a:endParaRPr lang="de-AT"/>
          </a:p>
        </p:txBody>
      </p:sp>
    </p:spTree>
    <p:extLst>
      <p:ext uri="{BB962C8B-B14F-4D97-AF65-F5344CB8AC3E}">
        <p14:creationId xmlns:p14="http://schemas.microsoft.com/office/powerpoint/2010/main" val="22042413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23</a:t>
            </a:fld>
            <a:endParaRPr lang="de-AT"/>
          </a:p>
        </p:txBody>
      </p:sp>
    </p:spTree>
    <p:extLst>
      <p:ext uri="{BB962C8B-B14F-4D97-AF65-F5344CB8AC3E}">
        <p14:creationId xmlns:p14="http://schemas.microsoft.com/office/powerpoint/2010/main" val="19681258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24</a:t>
            </a:fld>
            <a:endParaRPr lang="de-AT"/>
          </a:p>
        </p:txBody>
      </p:sp>
    </p:spTree>
    <p:extLst>
      <p:ext uri="{BB962C8B-B14F-4D97-AF65-F5344CB8AC3E}">
        <p14:creationId xmlns:p14="http://schemas.microsoft.com/office/powerpoint/2010/main" val="5174487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25</a:t>
            </a:fld>
            <a:endParaRPr lang="de-AT"/>
          </a:p>
        </p:txBody>
      </p:sp>
    </p:spTree>
    <p:extLst>
      <p:ext uri="{BB962C8B-B14F-4D97-AF65-F5344CB8AC3E}">
        <p14:creationId xmlns:p14="http://schemas.microsoft.com/office/powerpoint/2010/main" val="1380666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3</a:t>
            </a:fld>
            <a:endParaRPr lang="de-AT"/>
          </a:p>
        </p:txBody>
      </p:sp>
    </p:spTree>
    <p:extLst>
      <p:ext uri="{BB962C8B-B14F-4D97-AF65-F5344CB8AC3E}">
        <p14:creationId xmlns:p14="http://schemas.microsoft.com/office/powerpoint/2010/main" val="3860320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4</a:t>
            </a:fld>
            <a:endParaRPr lang="de-AT"/>
          </a:p>
        </p:txBody>
      </p:sp>
    </p:spTree>
    <p:extLst>
      <p:ext uri="{BB962C8B-B14F-4D97-AF65-F5344CB8AC3E}">
        <p14:creationId xmlns:p14="http://schemas.microsoft.com/office/powerpoint/2010/main" val="1631550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5</a:t>
            </a:fld>
            <a:endParaRPr lang="de-AT"/>
          </a:p>
        </p:txBody>
      </p:sp>
    </p:spTree>
    <p:extLst>
      <p:ext uri="{BB962C8B-B14F-4D97-AF65-F5344CB8AC3E}">
        <p14:creationId xmlns:p14="http://schemas.microsoft.com/office/powerpoint/2010/main" val="608201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6</a:t>
            </a:fld>
            <a:endParaRPr lang="de-AT"/>
          </a:p>
        </p:txBody>
      </p:sp>
    </p:spTree>
    <p:extLst>
      <p:ext uri="{BB962C8B-B14F-4D97-AF65-F5344CB8AC3E}">
        <p14:creationId xmlns:p14="http://schemas.microsoft.com/office/powerpoint/2010/main" val="2194829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7</a:t>
            </a:fld>
            <a:endParaRPr lang="de-AT"/>
          </a:p>
        </p:txBody>
      </p:sp>
    </p:spTree>
    <p:extLst>
      <p:ext uri="{BB962C8B-B14F-4D97-AF65-F5344CB8AC3E}">
        <p14:creationId xmlns:p14="http://schemas.microsoft.com/office/powerpoint/2010/main" val="2636938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8</a:t>
            </a:fld>
            <a:endParaRPr lang="de-AT"/>
          </a:p>
        </p:txBody>
      </p:sp>
    </p:spTree>
    <p:extLst>
      <p:ext uri="{BB962C8B-B14F-4D97-AF65-F5344CB8AC3E}">
        <p14:creationId xmlns:p14="http://schemas.microsoft.com/office/powerpoint/2010/main" val="2886188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BEF2A079-E7F8-4A78-8EEA-DD00A8D5DE37}" type="slidenum">
              <a:rPr lang="de-AT" smtClean="0"/>
              <a:t>9</a:t>
            </a:fld>
            <a:endParaRPr lang="de-AT"/>
          </a:p>
        </p:txBody>
      </p:sp>
    </p:spTree>
    <p:extLst>
      <p:ext uri="{BB962C8B-B14F-4D97-AF65-F5344CB8AC3E}">
        <p14:creationId xmlns:p14="http://schemas.microsoft.com/office/powerpoint/2010/main" val="688147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JKU Logo">
    <p:spTree>
      <p:nvGrpSpPr>
        <p:cNvPr id="1" name=""/>
        <p:cNvGrpSpPr/>
        <p:nvPr/>
      </p:nvGrpSpPr>
      <p:grpSpPr>
        <a:xfrm>
          <a:off x="0" y="0"/>
          <a:ext cx="0" cy="0"/>
          <a:chOff x="0" y="0"/>
          <a:chExt cx="0" cy="0"/>
        </a:xfrm>
      </p:grpSpPr>
      <p:pic>
        <p:nvPicPr>
          <p:cNvPr id="3" name="Grafik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8236" y="1571812"/>
            <a:ext cx="7118144" cy="5040000"/>
          </a:xfrm>
          <a:prstGeom prst="rect">
            <a:avLst/>
          </a:prstGeom>
        </p:spPr>
      </p:pic>
    </p:spTree>
    <p:extLst>
      <p:ext uri="{BB962C8B-B14F-4D97-AF65-F5344CB8AC3E}">
        <p14:creationId xmlns:p14="http://schemas.microsoft.com/office/powerpoint/2010/main" val="3073582417"/>
      </p:ext>
    </p:extLst>
  </p:cSld>
  <p:clrMapOvr>
    <a:masterClrMapping/>
  </p:clrMapOvr>
  <p:extLst mod="1">
    <p:ext uri="{DCECCB84-F9BA-43D5-87BE-67443E8EF086}">
      <p15:sldGuideLst xmlns:p15="http://schemas.microsoft.com/office/powerpoint/2012/main" xmlns="">
        <p15:guide id="1"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osses Bild und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36701" y="1638300"/>
            <a:ext cx="3474626" cy="451032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Bildplatzhalter 7"/>
          <p:cNvSpPr>
            <a:spLocks noGrp="1"/>
          </p:cNvSpPr>
          <p:nvPr>
            <p:ph type="pic" sz="quarter" idx="13"/>
          </p:nvPr>
        </p:nvSpPr>
        <p:spPr>
          <a:xfrm>
            <a:off x="575733" y="1721513"/>
            <a:ext cx="7213600" cy="4417200"/>
          </a:xfrm>
          <a:prstGeom prst="rect">
            <a:avLst/>
          </a:prstGeom>
        </p:spPr>
        <p:txBody>
          <a:bodyPr/>
          <a:lstStyle>
            <a:lvl1pPr marL="0" indent="0">
              <a:buNone/>
              <a:defRPr/>
            </a:lvl1pPr>
          </a:lstStyle>
          <a:p>
            <a:r>
              <a:rPr lang="de-DE"/>
              <a:t>Bild durch Klicken auf Symbol hinzufügen</a:t>
            </a:r>
            <a:endParaRPr lang="de-AT" dirty="0"/>
          </a:p>
        </p:txBody>
      </p:sp>
      <p:sp>
        <p:nvSpPr>
          <p:cNvPr id="10" name="Textplatzhalter 5"/>
          <p:cNvSpPr>
            <a:spLocks noGrp="1"/>
          </p:cNvSpPr>
          <p:nvPr>
            <p:ph type="body" sz="quarter" idx="25" hasCustomPrompt="1"/>
          </p:nvPr>
        </p:nvSpPr>
        <p:spPr>
          <a:xfrm>
            <a:off x="575733" y="5864981"/>
            <a:ext cx="7213600" cy="274118"/>
          </a:xfrm>
          <a:prstGeom prst="rect">
            <a:avLst/>
          </a:prstGeo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dirty="0"/>
              <a:t>Quelle: Textmasterformat bearbeiten</a:t>
            </a:r>
          </a:p>
        </p:txBody>
      </p:sp>
      <p:sp>
        <p:nvSpPr>
          <p:cNvPr id="5" name="Titel 4"/>
          <p:cNvSpPr>
            <a:spLocks noGrp="1"/>
          </p:cNvSpPr>
          <p:nvPr>
            <p:ph type="title" hasCustomPrompt="1"/>
          </p:nvPr>
        </p:nvSpPr>
        <p:spPr/>
        <p:txBody>
          <a:bodyPr/>
          <a:lstStyle>
            <a:lvl1pPr>
              <a:defRPr/>
            </a:lvl1pPr>
          </a:lstStyle>
          <a:p>
            <a:r>
              <a:rPr lang="de-DE" dirty="0"/>
              <a:t>Platz für</a:t>
            </a:r>
            <a:br>
              <a:rPr lang="de-DE" dirty="0"/>
            </a:br>
            <a:r>
              <a:rPr lang="de-DE" dirty="0"/>
              <a:t>Titel, großes Bild und Text</a:t>
            </a:r>
            <a:endParaRPr lang="de-AT" dirty="0"/>
          </a:p>
        </p:txBody>
      </p:sp>
      <p:sp>
        <p:nvSpPr>
          <p:cNvPr id="2" name="Datumsplatzhalter 1"/>
          <p:cNvSpPr>
            <a:spLocks noGrp="1"/>
          </p:cNvSpPr>
          <p:nvPr>
            <p:ph type="dt" sz="half" idx="26"/>
          </p:nvPr>
        </p:nvSpPr>
        <p:spPr/>
        <p:txBody>
          <a:bodyPr/>
          <a:lstStyle/>
          <a:p>
            <a:r>
              <a:rPr lang="de-DE" smtClean="0"/>
              <a:t>16.10.2015</a:t>
            </a:r>
            <a:endParaRPr lang="en-US" dirty="0"/>
          </a:p>
        </p:txBody>
      </p:sp>
      <p:sp>
        <p:nvSpPr>
          <p:cNvPr id="4" name="Fußzeilenplatzhalter 3"/>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22213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rmeln">
    <p:spTree>
      <p:nvGrpSpPr>
        <p:cNvPr id="1" name=""/>
        <p:cNvGrpSpPr/>
        <p:nvPr/>
      </p:nvGrpSpPr>
      <p:grpSpPr>
        <a:xfrm>
          <a:off x="0" y="0"/>
          <a:ext cx="0" cy="0"/>
          <a:chOff x="0" y="0"/>
          <a:chExt cx="0" cy="0"/>
        </a:xfrm>
      </p:grpSpPr>
      <p:sp>
        <p:nvSpPr>
          <p:cNvPr id="8" name="Bildplatzhalter 7"/>
          <p:cNvSpPr>
            <a:spLocks noGrp="1"/>
          </p:cNvSpPr>
          <p:nvPr>
            <p:ph type="pic" sz="quarter" idx="13"/>
          </p:nvPr>
        </p:nvSpPr>
        <p:spPr>
          <a:xfrm>
            <a:off x="2069754" y="1724299"/>
            <a:ext cx="8075595" cy="4417200"/>
          </a:xfrm>
          <a:prstGeom prst="rect">
            <a:avLst/>
          </a:prstGeom>
        </p:spPr>
        <p:txBody>
          <a:bodyPr/>
          <a:lstStyle>
            <a:lvl1pPr marL="0" indent="0">
              <a:buNone/>
              <a:defRPr/>
            </a:lvl1pPr>
          </a:lstStyle>
          <a:p>
            <a:r>
              <a:rPr lang="de-DE"/>
              <a:t>Bild durch Klicken auf Symbol hinzufügen</a:t>
            </a:r>
            <a:endParaRPr lang="de-AT"/>
          </a:p>
        </p:txBody>
      </p:sp>
      <p:sp>
        <p:nvSpPr>
          <p:cNvPr id="10" name="Textplatzhalter 5"/>
          <p:cNvSpPr>
            <a:spLocks noGrp="1"/>
          </p:cNvSpPr>
          <p:nvPr>
            <p:ph type="body" sz="quarter" idx="25" hasCustomPrompt="1"/>
          </p:nvPr>
        </p:nvSpPr>
        <p:spPr>
          <a:xfrm>
            <a:off x="2048933" y="5863960"/>
            <a:ext cx="8096416" cy="278127"/>
          </a:xfrm>
          <a:prstGeom prst="rect">
            <a:avLst/>
          </a:prstGeo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dirty="0"/>
              <a:t>Quelle: Textmasterformat bearbeiten</a:t>
            </a:r>
          </a:p>
        </p:txBody>
      </p:sp>
      <p:sp>
        <p:nvSpPr>
          <p:cNvPr id="4" name="Titel 3"/>
          <p:cNvSpPr>
            <a:spLocks noGrp="1"/>
          </p:cNvSpPr>
          <p:nvPr>
            <p:ph type="title" hasCustomPrompt="1"/>
          </p:nvPr>
        </p:nvSpPr>
        <p:spPr/>
        <p:txBody>
          <a:bodyPr/>
          <a:lstStyle>
            <a:lvl1pPr>
              <a:defRPr/>
            </a:lvl1pPr>
          </a:lstStyle>
          <a:p>
            <a:r>
              <a:rPr lang="de-DE" dirty="0"/>
              <a:t>Platz für</a:t>
            </a:r>
            <a:br>
              <a:rPr lang="de-DE" dirty="0"/>
            </a:br>
            <a:r>
              <a:rPr lang="de-DE" dirty="0"/>
              <a:t>Titel und Formeln</a:t>
            </a:r>
            <a:endParaRPr lang="de-AT" dirty="0"/>
          </a:p>
        </p:txBody>
      </p:sp>
      <p:sp>
        <p:nvSpPr>
          <p:cNvPr id="2" name="Datumsplatzhalter 1"/>
          <p:cNvSpPr>
            <a:spLocks noGrp="1"/>
          </p:cNvSpPr>
          <p:nvPr>
            <p:ph type="dt" sz="half" idx="26"/>
          </p:nvPr>
        </p:nvSpPr>
        <p:spPr/>
        <p:txBody>
          <a:bodyPr/>
          <a:lstStyle/>
          <a:p>
            <a:r>
              <a:rPr lang="de-DE" smtClean="0"/>
              <a:t>16.10.2015</a:t>
            </a:r>
            <a:endParaRPr lang="en-US"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1089694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dirty="0"/>
              <a:t>Platz für</a:t>
            </a:r>
            <a:br>
              <a:rPr lang="de-DE" dirty="0"/>
            </a:br>
            <a:r>
              <a:rPr lang="de-DE" dirty="0"/>
              <a:t>Titel und Video</a:t>
            </a:r>
            <a:endParaRPr lang="de-AT" dirty="0"/>
          </a:p>
        </p:txBody>
      </p:sp>
      <p:sp>
        <p:nvSpPr>
          <p:cNvPr id="7" name="Medienplatzhalter 6"/>
          <p:cNvSpPr>
            <a:spLocks noGrp="1"/>
          </p:cNvSpPr>
          <p:nvPr>
            <p:ph type="media" sz="quarter" idx="13"/>
          </p:nvPr>
        </p:nvSpPr>
        <p:spPr>
          <a:xfrm>
            <a:off x="575734" y="1724302"/>
            <a:ext cx="11035593" cy="4417200"/>
          </a:xfrm>
          <a:prstGeom prst="rect">
            <a:avLst/>
          </a:prstGeom>
        </p:spPr>
        <p:txBody>
          <a:bodyPr/>
          <a:lstStyle/>
          <a:p>
            <a:r>
              <a:rPr lang="de-DE"/>
              <a:t>Mediaclip durch Klicken auf Symbol hinzufügen</a:t>
            </a:r>
            <a:endParaRPr lang="de-AT" dirty="0"/>
          </a:p>
        </p:txBody>
      </p:sp>
      <p:sp>
        <p:nvSpPr>
          <p:cNvPr id="9" name="Textplatzhalter 5"/>
          <p:cNvSpPr>
            <a:spLocks noGrp="1"/>
          </p:cNvSpPr>
          <p:nvPr>
            <p:ph type="body" sz="quarter" idx="25" hasCustomPrompt="1"/>
          </p:nvPr>
        </p:nvSpPr>
        <p:spPr>
          <a:xfrm>
            <a:off x="575734" y="5865692"/>
            <a:ext cx="11035593" cy="278127"/>
          </a:xfrm>
          <a:prstGeom prst="rect">
            <a:avLst/>
          </a:prstGeo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dirty="0"/>
              <a:t>Quelle: Textmasterformat bearbeiten</a:t>
            </a:r>
          </a:p>
        </p:txBody>
      </p:sp>
      <p:sp>
        <p:nvSpPr>
          <p:cNvPr id="3" name="Datumsplatzhalter 2"/>
          <p:cNvSpPr>
            <a:spLocks noGrp="1"/>
          </p:cNvSpPr>
          <p:nvPr>
            <p:ph type="dt" sz="half" idx="26"/>
          </p:nvPr>
        </p:nvSpPr>
        <p:spPr/>
        <p:txBody>
          <a:bodyPr/>
          <a:lstStyle/>
          <a:p>
            <a:r>
              <a:rPr lang="de-DE" smtClean="0"/>
              <a:t>16.10.2015</a:t>
            </a:r>
            <a:endParaRPr lang="en-US" dirty="0"/>
          </a:p>
        </p:txBody>
      </p:sp>
      <p:sp>
        <p:nvSpPr>
          <p:cNvPr id="4" name="Fußzeilenplatzhalter 3"/>
          <p:cNvSpPr>
            <a:spLocks noGrp="1"/>
          </p:cNvSpPr>
          <p:nvPr>
            <p:ph type="ftr" sz="quarter" idx="27"/>
          </p:nvPr>
        </p:nvSpPr>
        <p:spPr/>
        <p:txBody>
          <a:bodyPr/>
          <a:lstStyle/>
          <a:p>
            <a:r>
              <a:rPr lang="en-US" smtClean="0"/>
              <a:t>Johanna Naderhirn</a:t>
            </a:r>
            <a:endParaRPr lang="en-US" dirty="0"/>
          </a:p>
        </p:txBody>
      </p:sp>
      <p:sp>
        <p:nvSpPr>
          <p:cNvPr id="5" name="Foliennummernplatzhalter 4"/>
          <p:cNvSpPr>
            <a:spLocks noGrp="1"/>
          </p:cNvSpPr>
          <p:nvPr>
            <p:ph type="sldNum" sz="quarter" idx="28"/>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1199909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kleine Bilder u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a:t>Titel, 3 kleine Bilder und Text</a:t>
            </a:r>
            <a:endParaRPr lang="en-US" dirty="0"/>
          </a:p>
        </p:txBody>
      </p:sp>
      <p:sp>
        <p:nvSpPr>
          <p:cNvPr id="3" name="Content Placeholder 2"/>
          <p:cNvSpPr>
            <a:spLocks noGrp="1"/>
          </p:cNvSpPr>
          <p:nvPr>
            <p:ph idx="1"/>
          </p:nvPr>
        </p:nvSpPr>
        <p:spPr>
          <a:xfrm>
            <a:off x="4388100" y="1639035"/>
            <a:ext cx="7223227" cy="4504536"/>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Bildplatzhalter 7"/>
          <p:cNvSpPr>
            <a:spLocks noGrp="1"/>
          </p:cNvSpPr>
          <p:nvPr>
            <p:ph type="pic" sz="quarter" idx="13"/>
          </p:nvPr>
        </p:nvSpPr>
        <p:spPr>
          <a:xfrm>
            <a:off x="577712" y="1725845"/>
            <a:ext cx="3393156" cy="1368000"/>
          </a:xfrm>
          <a:prstGeom prst="rect">
            <a:avLst/>
          </a:prstGeom>
        </p:spPr>
        <p:txBody>
          <a:bodyPr/>
          <a:lstStyle>
            <a:lvl1pPr marL="0" indent="0">
              <a:buNone/>
              <a:defRPr/>
            </a:lvl1pPr>
          </a:lstStyle>
          <a:p>
            <a:r>
              <a:rPr lang="de-DE"/>
              <a:t>Bild durch Klicken auf Symbol hinzufügen</a:t>
            </a:r>
            <a:endParaRPr lang="de-AT" dirty="0"/>
          </a:p>
        </p:txBody>
      </p:sp>
      <p:sp>
        <p:nvSpPr>
          <p:cNvPr id="9" name="Bildplatzhalter 7"/>
          <p:cNvSpPr>
            <a:spLocks noGrp="1"/>
          </p:cNvSpPr>
          <p:nvPr>
            <p:ph type="pic" sz="quarter" idx="14"/>
          </p:nvPr>
        </p:nvSpPr>
        <p:spPr>
          <a:xfrm>
            <a:off x="577703" y="3254918"/>
            <a:ext cx="3393063" cy="1368000"/>
          </a:xfrm>
          <a:prstGeom prst="rect">
            <a:avLst/>
          </a:prstGeom>
        </p:spPr>
        <p:txBody>
          <a:bodyPr/>
          <a:lstStyle>
            <a:lvl1pPr marL="0" indent="0">
              <a:buNone/>
              <a:defRPr/>
            </a:lvl1pPr>
          </a:lstStyle>
          <a:p>
            <a:r>
              <a:rPr lang="de-DE"/>
              <a:t>Bild durch Klicken auf Symbol hinzufügen</a:t>
            </a:r>
            <a:endParaRPr lang="de-AT" dirty="0"/>
          </a:p>
        </p:txBody>
      </p:sp>
      <p:sp>
        <p:nvSpPr>
          <p:cNvPr id="10" name="Bildplatzhalter 7"/>
          <p:cNvSpPr>
            <a:spLocks noGrp="1"/>
          </p:cNvSpPr>
          <p:nvPr>
            <p:ph type="pic" sz="quarter" idx="15"/>
          </p:nvPr>
        </p:nvSpPr>
        <p:spPr>
          <a:xfrm>
            <a:off x="577703" y="4775571"/>
            <a:ext cx="3393063" cy="1368000"/>
          </a:xfrm>
          <a:prstGeom prst="rect">
            <a:avLst/>
          </a:prstGeom>
        </p:spPr>
        <p:txBody>
          <a:bodyPr/>
          <a:lstStyle>
            <a:lvl1pPr marL="0" indent="0">
              <a:buNone/>
              <a:defRPr/>
            </a:lvl1pPr>
          </a:lstStyle>
          <a:p>
            <a:r>
              <a:rPr lang="de-DE"/>
              <a:t>Bild durch Klicken auf Symbol hinzufügen</a:t>
            </a:r>
            <a:endParaRPr lang="de-AT" dirty="0"/>
          </a:p>
        </p:txBody>
      </p:sp>
      <p:sp>
        <p:nvSpPr>
          <p:cNvPr id="14" name="Rechteck 13"/>
          <p:cNvSpPr/>
          <p:nvPr userDrawn="1"/>
        </p:nvSpPr>
        <p:spPr>
          <a:xfrm>
            <a:off x="4911548" y="1444171"/>
            <a:ext cx="626533"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sz="1800"/>
          </a:p>
        </p:txBody>
      </p:sp>
      <p:sp>
        <p:nvSpPr>
          <p:cNvPr id="4" name="Datumsplatzhalter 3"/>
          <p:cNvSpPr>
            <a:spLocks noGrp="1"/>
          </p:cNvSpPr>
          <p:nvPr>
            <p:ph type="dt" sz="half" idx="16"/>
          </p:nvPr>
        </p:nvSpPr>
        <p:spPr/>
        <p:txBody>
          <a:bodyPr/>
          <a:lstStyle/>
          <a:p>
            <a:r>
              <a:rPr lang="de-DE" smtClean="0"/>
              <a:t>16.10.2015</a:t>
            </a:r>
            <a:endParaRPr lang="en-US" dirty="0"/>
          </a:p>
        </p:txBody>
      </p:sp>
      <p:sp>
        <p:nvSpPr>
          <p:cNvPr id="5" name="Fußzeilenplatzhalter 4"/>
          <p:cNvSpPr>
            <a:spLocks noGrp="1"/>
          </p:cNvSpPr>
          <p:nvPr>
            <p:ph type="ftr" sz="quarter" idx="17"/>
          </p:nvPr>
        </p:nvSpPr>
        <p:spPr/>
        <p:txBody>
          <a:bodyPr/>
          <a:lstStyle/>
          <a:p>
            <a:r>
              <a:rPr lang="en-US" smtClean="0"/>
              <a:t>Johanna Naderhirn</a:t>
            </a:r>
            <a:endParaRPr lang="en-US" dirty="0"/>
          </a:p>
        </p:txBody>
      </p:sp>
      <p:sp>
        <p:nvSpPr>
          <p:cNvPr id="6" name="Foliennummernplatzhalter 5"/>
          <p:cNvSpPr>
            <a:spLocks noGrp="1"/>
          </p:cNvSpPr>
          <p:nvPr>
            <p:ph type="sldNum" sz="quarter" idx="18"/>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3335375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chmales Bild u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a:t>Titel, schmales Bild und Text</a:t>
            </a:r>
            <a:endParaRPr lang="en-US" dirty="0"/>
          </a:p>
        </p:txBody>
      </p:sp>
      <p:sp>
        <p:nvSpPr>
          <p:cNvPr id="3" name="Content Placeholder 2"/>
          <p:cNvSpPr>
            <a:spLocks noGrp="1"/>
          </p:cNvSpPr>
          <p:nvPr>
            <p:ph idx="1"/>
          </p:nvPr>
        </p:nvSpPr>
        <p:spPr>
          <a:xfrm>
            <a:off x="4386049" y="1643150"/>
            <a:ext cx="7225278" cy="4498351"/>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Bildplatzhalter 7"/>
          <p:cNvSpPr>
            <a:spLocks noGrp="1"/>
          </p:cNvSpPr>
          <p:nvPr>
            <p:ph type="pic" sz="quarter" idx="13"/>
          </p:nvPr>
        </p:nvSpPr>
        <p:spPr>
          <a:xfrm>
            <a:off x="575734" y="1724300"/>
            <a:ext cx="3395132" cy="4417200"/>
          </a:xfrm>
          <a:prstGeom prst="rect">
            <a:avLst/>
          </a:prstGeom>
        </p:spPr>
        <p:txBody>
          <a:bodyPr/>
          <a:lstStyle>
            <a:lvl1pPr marL="0" indent="0">
              <a:buNone/>
              <a:defRPr/>
            </a:lvl1pPr>
          </a:lstStyle>
          <a:p>
            <a:r>
              <a:rPr lang="de-DE"/>
              <a:t>Bild durch Klicken auf Symbol hinzufügen</a:t>
            </a:r>
            <a:endParaRPr lang="de-AT" dirty="0"/>
          </a:p>
        </p:txBody>
      </p:sp>
      <p:sp>
        <p:nvSpPr>
          <p:cNvPr id="4" name="Datumsplatzhalter 3"/>
          <p:cNvSpPr>
            <a:spLocks noGrp="1"/>
          </p:cNvSpPr>
          <p:nvPr>
            <p:ph type="dt" sz="half" idx="14"/>
          </p:nvPr>
        </p:nvSpPr>
        <p:spPr/>
        <p:txBody>
          <a:bodyPr/>
          <a:lstStyle/>
          <a:p>
            <a:r>
              <a:rPr lang="de-DE" smtClean="0"/>
              <a:t>16.10.2015</a:t>
            </a:r>
            <a:endParaRPr lang="en-US" dirty="0"/>
          </a:p>
        </p:txBody>
      </p:sp>
      <p:sp>
        <p:nvSpPr>
          <p:cNvPr id="5" name="Fußzeilenplatzhalter 4"/>
          <p:cNvSpPr>
            <a:spLocks noGrp="1"/>
          </p:cNvSpPr>
          <p:nvPr>
            <p:ph type="ftr" sz="quarter" idx="15"/>
          </p:nvPr>
        </p:nvSpPr>
        <p:spPr/>
        <p:txBody>
          <a:bodyPr/>
          <a:lstStyle/>
          <a:p>
            <a:r>
              <a:rPr lang="en-US" smtClean="0"/>
              <a:t>Johanna Naderhirn</a:t>
            </a:r>
            <a:endParaRPr lang="en-US" dirty="0"/>
          </a:p>
        </p:txBody>
      </p:sp>
      <p:sp>
        <p:nvSpPr>
          <p:cNvPr id="6" name="Foliennummernplatzhalter 5"/>
          <p:cNvSpPr>
            <a:spLocks noGrp="1"/>
          </p:cNvSpPr>
          <p:nvPr>
            <p:ph type="sldNum" sz="quarter" idx="16"/>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1406415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dirty="0"/>
              <a:t>Platz für</a:t>
            </a:r>
            <a:br>
              <a:rPr lang="de-DE" dirty="0"/>
            </a:br>
            <a:r>
              <a:rPr lang="de-DE" dirty="0"/>
              <a:t>Titel, Diagramme und Tabellen</a:t>
            </a:r>
            <a:endParaRPr lang="de-AT" dirty="0"/>
          </a:p>
        </p:txBody>
      </p:sp>
      <p:sp>
        <p:nvSpPr>
          <p:cNvPr id="6" name="Datumsplatzhalter 5"/>
          <p:cNvSpPr>
            <a:spLocks noGrp="1"/>
          </p:cNvSpPr>
          <p:nvPr>
            <p:ph type="dt" sz="half" idx="10"/>
          </p:nvPr>
        </p:nvSpPr>
        <p:spPr/>
        <p:txBody>
          <a:bodyPr/>
          <a:lstStyle/>
          <a:p>
            <a:r>
              <a:rPr lang="de-DE" smtClean="0"/>
              <a:t>16.10.2015</a:t>
            </a:r>
            <a:endParaRPr lang="en-US" dirty="0"/>
          </a:p>
        </p:txBody>
      </p:sp>
      <p:sp>
        <p:nvSpPr>
          <p:cNvPr id="8" name="Fußzeilenplatzhalter 7"/>
          <p:cNvSpPr>
            <a:spLocks noGrp="1"/>
          </p:cNvSpPr>
          <p:nvPr>
            <p:ph type="ftr" sz="quarter" idx="11"/>
          </p:nvPr>
        </p:nvSpPr>
        <p:spPr/>
        <p:txBody>
          <a:bodyPr/>
          <a:lstStyle/>
          <a:p>
            <a:r>
              <a:rPr lang="en-US" smtClean="0"/>
              <a:t>Johanna Naderhirn</a:t>
            </a:r>
            <a:endParaRPr lang="en-US" dirty="0"/>
          </a:p>
        </p:txBody>
      </p:sp>
      <p:sp>
        <p:nvSpPr>
          <p:cNvPr id="9" name="Foliennummernplatzhalter 8"/>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401875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JKU Logo grau">
    <p:bg>
      <p:bgPr>
        <a:solidFill>
          <a:schemeClr val="accent1"/>
        </a:solidFill>
        <a:effectLst/>
      </p:bgPr>
    </p:bg>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9601" y="1573200"/>
            <a:ext cx="7118139" cy="5040000"/>
          </a:xfrm>
          <a:prstGeom prst="rect">
            <a:avLst/>
          </a:prstGeom>
        </p:spPr>
      </p:pic>
    </p:spTree>
    <p:extLst>
      <p:ext uri="{BB962C8B-B14F-4D97-AF65-F5344CB8AC3E}">
        <p14:creationId xmlns:p14="http://schemas.microsoft.com/office/powerpoint/2010/main" val="3292342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el / Schluss mit Logo farbig">
    <p:bg>
      <p:bgPr>
        <a:solidFill>
          <a:schemeClr val="accent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85739" y="5412164"/>
            <a:ext cx="9212078" cy="721936"/>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9222226"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sp>
        <p:nvSpPr>
          <p:cNvPr id="7" name="Textfeld 6"/>
          <p:cNvSpPr txBox="1"/>
          <p:nvPr userDrawn="1"/>
        </p:nvSpPr>
        <p:spPr>
          <a:xfrm>
            <a:off x="10064680" y="5502230"/>
            <a:ext cx="1395660" cy="733534"/>
          </a:xfrm>
          <a:prstGeom prst="rect">
            <a:avLst/>
          </a:prstGeom>
          <a:noFill/>
        </p:spPr>
        <p:txBody>
          <a:bodyPr wrap="square" rtlCol="0">
            <a:spAutoFit/>
          </a:bodyPr>
          <a:lstStyle/>
          <a:p>
            <a:pPr>
              <a:lnSpc>
                <a:spcPts val="1000"/>
              </a:lnSpc>
            </a:pPr>
            <a:r>
              <a:rPr lang="de-AT" sz="800" b="0" dirty="0">
                <a:solidFill>
                  <a:schemeClr val="bg1"/>
                </a:solidFill>
                <a:latin typeface="+mj-lt"/>
              </a:rPr>
              <a:t>JOHANNES</a:t>
            </a:r>
            <a:r>
              <a:rPr lang="de-AT" sz="800" b="0" baseline="0" dirty="0">
                <a:solidFill>
                  <a:schemeClr val="bg1"/>
                </a:solidFill>
                <a:latin typeface="+mj-lt"/>
              </a:rPr>
              <a:t> KEPLER UNIVERSITÄT LINZ</a:t>
            </a:r>
          </a:p>
          <a:p>
            <a:pPr>
              <a:lnSpc>
                <a:spcPts val="1000"/>
              </a:lnSpc>
            </a:pPr>
            <a:r>
              <a:rPr lang="de-AT" sz="800" b="0" baseline="0" dirty="0">
                <a:solidFill>
                  <a:schemeClr val="bg1"/>
                </a:solidFill>
                <a:latin typeface="+mn-lt"/>
              </a:rPr>
              <a:t>Altenberger Straße 69</a:t>
            </a:r>
          </a:p>
          <a:p>
            <a:pPr>
              <a:lnSpc>
                <a:spcPts val="1000"/>
              </a:lnSpc>
            </a:pPr>
            <a:r>
              <a:rPr lang="de-AT" sz="800" b="0" baseline="0" dirty="0">
                <a:solidFill>
                  <a:schemeClr val="bg1"/>
                </a:solidFill>
                <a:latin typeface="+mn-lt"/>
              </a:rPr>
              <a:t>4040 Linz, Österreich</a:t>
            </a:r>
          </a:p>
          <a:p>
            <a:pPr>
              <a:lnSpc>
                <a:spcPts val="1000"/>
              </a:lnSpc>
            </a:pPr>
            <a:r>
              <a:rPr lang="de-AT" sz="800" b="0" baseline="0" dirty="0">
                <a:solidFill>
                  <a:schemeClr val="bg1"/>
                </a:solidFill>
                <a:latin typeface="+mn-lt"/>
              </a:rPr>
              <a:t>jku.at</a:t>
            </a:r>
            <a:endParaRPr lang="de-AT" sz="800" b="0" dirty="0">
              <a:solidFill>
                <a:schemeClr val="bg1"/>
              </a:solidFill>
              <a:latin typeface="+mn-lt"/>
            </a:endParaRPr>
          </a:p>
        </p:txBody>
      </p:sp>
      <p:sp>
        <p:nvSpPr>
          <p:cNvPr id="14" name="Bildplatzhalter 9"/>
          <p:cNvSpPr>
            <a:spLocks noGrp="1"/>
          </p:cNvSpPr>
          <p:nvPr>
            <p:ph type="pic" sz="quarter" idx="10" hasCustomPrompt="1"/>
          </p:nvPr>
        </p:nvSpPr>
        <p:spPr>
          <a:xfrm>
            <a:off x="10151559" y="2514418"/>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5" name="Bildplatzhalter 9"/>
          <p:cNvSpPr>
            <a:spLocks noGrp="1"/>
          </p:cNvSpPr>
          <p:nvPr>
            <p:ph type="pic" sz="quarter" idx="11" hasCustomPrompt="1"/>
          </p:nvPr>
        </p:nvSpPr>
        <p:spPr>
          <a:xfrm>
            <a:off x="10151746" y="4039232"/>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pic>
        <p:nvPicPr>
          <p:cNvPr id="19" name="Grafik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97817" y="563377"/>
            <a:ext cx="1932068" cy="1368000"/>
          </a:xfrm>
          <a:prstGeom prst="rect">
            <a:avLst/>
          </a:prstGeom>
        </p:spPr>
      </p:pic>
    </p:spTree>
    <p:extLst>
      <p:ext uri="{BB962C8B-B14F-4D97-AF65-F5344CB8AC3E}">
        <p14:creationId xmlns:p14="http://schemas.microsoft.com/office/powerpoint/2010/main" val="3334572939"/>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farbig">
    <p:spTree>
      <p:nvGrpSpPr>
        <p:cNvPr id="1" name=""/>
        <p:cNvGrpSpPr/>
        <p:nvPr/>
      </p:nvGrpSpPr>
      <p:grpSpPr>
        <a:xfrm>
          <a:off x="0" y="0"/>
          <a:ext cx="0" cy="0"/>
          <a:chOff x="0" y="0"/>
          <a:chExt cx="0" cy="0"/>
        </a:xfrm>
      </p:grpSpPr>
      <p:sp>
        <p:nvSpPr>
          <p:cNvPr id="2" name="Rechteck 1"/>
          <p:cNvSpPr/>
          <p:nvPr userDrawn="1"/>
        </p:nvSpPr>
        <p:spPr>
          <a:xfrm>
            <a:off x="0" y="1"/>
            <a:ext cx="12192000" cy="61436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485737" y="5412165"/>
            <a:ext cx="11142382" cy="731461"/>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11152530"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sp>
        <p:nvSpPr>
          <p:cNvPr id="13" name="Datumsplatzhalter 12"/>
          <p:cNvSpPr>
            <a:spLocks noGrp="1"/>
          </p:cNvSpPr>
          <p:nvPr>
            <p:ph type="dt" sz="half" idx="10"/>
          </p:nvPr>
        </p:nvSpPr>
        <p:spPr/>
        <p:txBody>
          <a:bodyPr/>
          <a:lstStyle/>
          <a:p>
            <a:r>
              <a:rPr lang="de-DE" smtClean="0"/>
              <a:t>16.10.2015</a:t>
            </a:r>
            <a:endParaRPr lang="en-US" dirty="0"/>
          </a:p>
        </p:txBody>
      </p:sp>
      <p:sp>
        <p:nvSpPr>
          <p:cNvPr id="20" name="Fußzeilenplatzhalter 19"/>
          <p:cNvSpPr>
            <a:spLocks noGrp="1"/>
          </p:cNvSpPr>
          <p:nvPr>
            <p:ph type="ftr" sz="quarter" idx="11"/>
          </p:nvPr>
        </p:nvSpPr>
        <p:spPr/>
        <p:txBody>
          <a:bodyPr/>
          <a:lstStyle/>
          <a:p>
            <a:r>
              <a:rPr lang="en-US" smtClean="0"/>
              <a:t>Johanna Naderhirn</a:t>
            </a:r>
            <a:endParaRPr lang="en-US" dirty="0"/>
          </a:p>
        </p:txBody>
      </p:sp>
      <p:sp>
        <p:nvSpPr>
          <p:cNvPr id="21" name="Foliennummernplatzhalter 20"/>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3251471604"/>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JKU Logo grau">
    <p:bg>
      <p:bgPr>
        <a:solidFill>
          <a:schemeClr val="tx2"/>
        </a:solidFill>
        <a:effectLst/>
      </p:bgPr>
    </p:bg>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9601" y="1573200"/>
            <a:ext cx="7118139" cy="5040000"/>
          </a:xfrm>
          <a:prstGeom prst="rect">
            <a:avLst/>
          </a:prstGeom>
        </p:spPr>
      </p:pic>
    </p:spTree>
    <p:extLst>
      <p:ext uri="{BB962C8B-B14F-4D97-AF65-F5344CB8AC3E}">
        <p14:creationId xmlns:p14="http://schemas.microsoft.com/office/powerpoint/2010/main" val="323107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 / Schluss mit Logo">
    <p:spTree>
      <p:nvGrpSpPr>
        <p:cNvPr id="1" name=""/>
        <p:cNvGrpSpPr/>
        <p:nvPr/>
      </p:nvGrpSpPr>
      <p:grpSpPr>
        <a:xfrm>
          <a:off x="0" y="0"/>
          <a:ext cx="0" cy="0"/>
          <a:chOff x="0" y="0"/>
          <a:chExt cx="0" cy="0"/>
        </a:xfrm>
      </p:grpSpPr>
      <p:pic>
        <p:nvPicPr>
          <p:cNvPr id="5" name="Grafik 4"/>
          <p:cNvPicPr>
            <a:picLocks noChangeAspect="1"/>
          </p:cNvPicPr>
          <p:nvPr userDrawn="1"/>
        </p:nvPicPr>
        <p:blipFill rotWithShape="1">
          <a:blip r:embed="rId2" cstate="print">
            <a:extLst>
              <a:ext uri="{28A0092B-C50C-407E-A947-70E740481C1C}">
                <a14:useLocalDpi xmlns:a14="http://schemas.microsoft.com/office/drawing/2010/main" val="0"/>
              </a:ext>
            </a:extLst>
          </a:blip>
          <a:srcRect l="27455" t="15293" r="42710" b="38849"/>
          <a:stretch/>
        </p:blipFill>
        <p:spPr>
          <a:xfrm>
            <a:off x="304245" y="3236318"/>
            <a:ext cx="2520000" cy="2307271"/>
          </a:xfrm>
          <a:prstGeom prst="rect">
            <a:avLst/>
          </a:prstGeom>
        </p:spPr>
      </p:pic>
      <p:sp>
        <p:nvSpPr>
          <p:cNvPr id="3" name="Subtitle 2"/>
          <p:cNvSpPr>
            <a:spLocks noGrp="1"/>
          </p:cNvSpPr>
          <p:nvPr>
            <p:ph type="subTitle" idx="1" hasCustomPrompt="1"/>
          </p:nvPr>
        </p:nvSpPr>
        <p:spPr>
          <a:xfrm>
            <a:off x="485738" y="5412165"/>
            <a:ext cx="9216578" cy="731461"/>
          </a:xfrm>
          <a:prstGeom prst="rect">
            <a:avLst/>
          </a:prstGeom>
        </p:spPr>
        <p:txBody>
          <a:bodyPr>
            <a:noAutofit/>
          </a:bodyPr>
          <a:lstStyle>
            <a:lvl1pPr marL="0" indent="0" algn="l">
              <a:spcBef>
                <a:spcPts val="0"/>
              </a:spcBef>
              <a:buNone/>
              <a:defRPr sz="1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91" y="1307110"/>
            <a:ext cx="9226724" cy="2009172"/>
          </a:xfrm>
        </p:spPr>
        <p:txBody>
          <a:bodyPr anchor="b" anchorCtr="0"/>
          <a:lstStyle>
            <a:lvl1pPr>
              <a:defRPr sz="4500" baseline="0"/>
            </a:lvl1pPr>
          </a:lstStyle>
          <a:p>
            <a:r>
              <a:rPr lang="de-DE" dirty="0"/>
              <a:t>Platz für </a:t>
            </a:r>
            <a:br>
              <a:rPr lang="de-DE" dirty="0"/>
            </a:br>
            <a:r>
              <a:rPr lang="de-DE" dirty="0"/>
              <a:t>den Titel</a:t>
            </a:r>
            <a:endParaRPr lang="de-AT" dirty="0"/>
          </a:p>
        </p:txBody>
      </p:sp>
      <p:sp>
        <p:nvSpPr>
          <p:cNvPr id="7" name="Textfeld 6"/>
          <p:cNvSpPr txBox="1"/>
          <p:nvPr userDrawn="1"/>
        </p:nvSpPr>
        <p:spPr>
          <a:xfrm>
            <a:off x="10064680" y="5502230"/>
            <a:ext cx="1395660" cy="733534"/>
          </a:xfrm>
          <a:prstGeom prst="rect">
            <a:avLst/>
          </a:prstGeom>
          <a:noFill/>
        </p:spPr>
        <p:txBody>
          <a:bodyPr wrap="square" rtlCol="0">
            <a:spAutoFit/>
          </a:bodyPr>
          <a:lstStyle/>
          <a:p>
            <a:pPr>
              <a:lnSpc>
                <a:spcPts val="1000"/>
              </a:lnSpc>
            </a:pPr>
            <a:r>
              <a:rPr lang="de-AT" sz="800" b="0" dirty="0">
                <a:solidFill>
                  <a:schemeClr val="tx1"/>
                </a:solidFill>
                <a:latin typeface="+mj-lt"/>
              </a:rPr>
              <a:t>JOHANNES</a:t>
            </a:r>
            <a:r>
              <a:rPr lang="de-AT" sz="800" b="0" baseline="0" dirty="0">
                <a:solidFill>
                  <a:schemeClr val="tx1"/>
                </a:solidFill>
                <a:latin typeface="+mj-lt"/>
              </a:rPr>
              <a:t> KEPLER UNIVERSITÄT LINZ</a:t>
            </a:r>
          </a:p>
          <a:p>
            <a:pPr>
              <a:lnSpc>
                <a:spcPts val="1000"/>
              </a:lnSpc>
            </a:pPr>
            <a:r>
              <a:rPr lang="de-AT" sz="800" b="0" baseline="0" dirty="0">
                <a:solidFill>
                  <a:schemeClr val="tx1"/>
                </a:solidFill>
                <a:latin typeface="+mn-lt"/>
              </a:rPr>
              <a:t>Altenberger Straße 69</a:t>
            </a:r>
          </a:p>
          <a:p>
            <a:pPr>
              <a:lnSpc>
                <a:spcPts val="1000"/>
              </a:lnSpc>
            </a:pPr>
            <a:r>
              <a:rPr lang="de-AT" sz="800" b="0" baseline="0" dirty="0">
                <a:solidFill>
                  <a:schemeClr val="tx1"/>
                </a:solidFill>
                <a:latin typeface="+mn-lt"/>
              </a:rPr>
              <a:t>4040 Linz, Österreich</a:t>
            </a:r>
          </a:p>
          <a:p>
            <a:pPr>
              <a:lnSpc>
                <a:spcPts val="1000"/>
              </a:lnSpc>
            </a:pPr>
            <a:r>
              <a:rPr lang="de-AT" sz="800" b="0" baseline="0" dirty="0">
                <a:solidFill>
                  <a:schemeClr val="tx1"/>
                </a:solidFill>
                <a:latin typeface="+mn-lt"/>
              </a:rPr>
              <a:t>jku.at</a:t>
            </a:r>
            <a:endParaRPr lang="de-AT" sz="800" b="0" dirty="0">
              <a:solidFill>
                <a:schemeClr val="tx1"/>
              </a:solidFill>
              <a:latin typeface="+mn-lt"/>
            </a:endParaRPr>
          </a:p>
        </p:txBody>
      </p:sp>
      <p:pic>
        <p:nvPicPr>
          <p:cNvPr id="9" name="Grafik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2313" y="555087"/>
            <a:ext cx="1932057" cy="1368000"/>
          </a:xfrm>
          <a:prstGeom prst="rect">
            <a:avLst/>
          </a:prstGeom>
        </p:spPr>
      </p:pic>
      <p:sp>
        <p:nvSpPr>
          <p:cNvPr id="14" name="Bildplatzhalter 9"/>
          <p:cNvSpPr>
            <a:spLocks noGrp="1"/>
          </p:cNvSpPr>
          <p:nvPr>
            <p:ph type="pic" sz="quarter" idx="10" hasCustomPrompt="1"/>
          </p:nvPr>
        </p:nvSpPr>
        <p:spPr>
          <a:xfrm>
            <a:off x="10151559" y="2516800"/>
            <a:ext cx="1468800" cy="1085721"/>
          </a:xfrm>
          <a:prstGeom prst="rect">
            <a:avLst/>
          </a:prstGeom>
        </p:spPr>
        <p:txBody>
          <a:bodyPr>
            <a:noAutofit/>
          </a:bodyPr>
          <a:lstStyle>
            <a:lvl1pPr marL="0" indent="0">
              <a:buNone/>
              <a:defRPr sz="1400"/>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5" name="Bildplatzhalter 9"/>
          <p:cNvSpPr>
            <a:spLocks noGrp="1"/>
          </p:cNvSpPr>
          <p:nvPr>
            <p:ph type="pic" sz="quarter" idx="11" hasCustomPrompt="1"/>
          </p:nvPr>
        </p:nvSpPr>
        <p:spPr>
          <a:xfrm>
            <a:off x="10151746" y="4039232"/>
            <a:ext cx="1468800" cy="1085721"/>
          </a:xfrm>
          <a:prstGeom prst="rect">
            <a:avLst/>
          </a:prstGeom>
        </p:spPr>
        <p:txBody>
          <a:bodyPr>
            <a:noAutofit/>
          </a:bodyPr>
          <a:lstStyle>
            <a:lvl1pPr marL="0" indent="0">
              <a:buNone/>
              <a:defRPr sz="1400"/>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Tree>
    <p:extLst>
      <p:ext uri="{BB962C8B-B14F-4D97-AF65-F5344CB8AC3E}">
        <p14:creationId xmlns:p14="http://schemas.microsoft.com/office/powerpoint/2010/main" val="3644275953"/>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Titel / Schluss mit Logo farbig">
    <p:bg>
      <p:bgPr>
        <a:solidFill>
          <a:schemeClr val="tx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85739" y="5412164"/>
            <a:ext cx="9212078" cy="721936"/>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9222226"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sp>
        <p:nvSpPr>
          <p:cNvPr id="7" name="Textfeld 6"/>
          <p:cNvSpPr txBox="1"/>
          <p:nvPr userDrawn="1"/>
        </p:nvSpPr>
        <p:spPr>
          <a:xfrm>
            <a:off x="10064680" y="5502230"/>
            <a:ext cx="1395660" cy="733534"/>
          </a:xfrm>
          <a:prstGeom prst="rect">
            <a:avLst/>
          </a:prstGeom>
          <a:noFill/>
        </p:spPr>
        <p:txBody>
          <a:bodyPr wrap="square" rtlCol="0">
            <a:spAutoFit/>
          </a:bodyPr>
          <a:lstStyle/>
          <a:p>
            <a:pPr>
              <a:lnSpc>
                <a:spcPts val="1000"/>
              </a:lnSpc>
            </a:pPr>
            <a:r>
              <a:rPr lang="de-AT" sz="800" b="0" dirty="0">
                <a:solidFill>
                  <a:schemeClr val="bg1"/>
                </a:solidFill>
                <a:latin typeface="+mj-lt"/>
              </a:rPr>
              <a:t>JOHANNES</a:t>
            </a:r>
            <a:r>
              <a:rPr lang="de-AT" sz="800" b="0" baseline="0" dirty="0">
                <a:solidFill>
                  <a:schemeClr val="bg1"/>
                </a:solidFill>
                <a:latin typeface="+mj-lt"/>
              </a:rPr>
              <a:t> KEPLER UNIVERSITÄT LINZ</a:t>
            </a:r>
          </a:p>
          <a:p>
            <a:pPr>
              <a:lnSpc>
                <a:spcPts val="1000"/>
              </a:lnSpc>
            </a:pPr>
            <a:r>
              <a:rPr lang="de-AT" sz="800" b="0" baseline="0" dirty="0">
                <a:solidFill>
                  <a:schemeClr val="bg1"/>
                </a:solidFill>
                <a:latin typeface="+mn-lt"/>
              </a:rPr>
              <a:t>Altenberger Straße 69</a:t>
            </a:r>
          </a:p>
          <a:p>
            <a:pPr>
              <a:lnSpc>
                <a:spcPts val="1000"/>
              </a:lnSpc>
            </a:pPr>
            <a:r>
              <a:rPr lang="de-AT" sz="800" b="0" baseline="0" dirty="0">
                <a:solidFill>
                  <a:schemeClr val="bg1"/>
                </a:solidFill>
                <a:latin typeface="+mn-lt"/>
              </a:rPr>
              <a:t>4040 Linz, Österreich</a:t>
            </a:r>
          </a:p>
          <a:p>
            <a:pPr>
              <a:lnSpc>
                <a:spcPts val="1000"/>
              </a:lnSpc>
            </a:pPr>
            <a:r>
              <a:rPr lang="de-AT" sz="800" b="0" baseline="0" dirty="0">
                <a:solidFill>
                  <a:schemeClr val="bg1"/>
                </a:solidFill>
                <a:latin typeface="+mn-lt"/>
              </a:rPr>
              <a:t>jku.at</a:t>
            </a:r>
            <a:endParaRPr lang="de-AT" sz="800" b="0" dirty="0">
              <a:solidFill>
                <a:schemeClr val="bg1"/>
              </a:solidFill>
              <a:latin typeface="+mn-lt"/>
            </a:endParaRPr>
          </a:p>
        </p:txBody>
      </p:sp>
      <p:sp>
        <p:nvSpPr>
          <p:cNvPr id="14" name="Bildplatzhalter 9"/>
          <p:cNvSpPr>
            <a:spLocks noGrp="1"/>
          </p:cNvSpPr>
          <p:nvPr>
            <p:ph type="pic" sz="quarter" idx="10" hasCustomPrompt="1"/>
          </p:nvPr>
        </p:nvSpPr>
        <p:spPr>
          <a:xfrm>
            <a:off x="10151559" y="2514418"/>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5" name="Bildplatzhalter 9"/>
          <p:cNvSpPr>
            <a:spLocks noGrp="1"/>
          </p:cNvSpPr>
          <p:nvPr>
            <p:ph type="pic" sz="quarter" idx="11" hasCustomPrompt="1"/>
          </p:nvPr>
        </p:nvSpPr>
        <p:spPr>
          <a:xfrm>
            <a:off x="10151746" y="4039232"/>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pic>
        <p:nvPicPr>
          <p:cNvPr id="19" name="Grafik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97817" y="563377"/>
            <a:ext cx="1932068" cy="1368000"/>
          </a:xfrm>
          <a:prstGeom prst="rect">
            <a:avLst/>
          </a:prstGeom>
        </p:spPr>
      </p:pic>
    </p:spTree>
    <p:extLst>
      <p:ext uri="{BB962C8B-B14F-4D97-AF65-F5344CB8AC3E}">
        <p14:creationId xmlns:p14="http://schemas.microsoft.com/office/powerpoint/2010/main" val="4130216411"/>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el farbig">
    <p:spTree>
      <p:nvGrpSpPr>
        <p:cNvPr id="1" name=""/>
        <p:cNvGrpSpPr/>
        <p:nvPr/>
      </p:nvGrpSpPr>
      <p:grpSpPr>
        <a:xfrm>
          <a:off x="0" y="0"/>
          <a:ext cx="0" cy="0"/>
          <a:chOff x="0" y="0"/>
          <a:chExt cx="0" cy="0"/>
        </a:xfrm>
      </p:grpSpPr>
      <p:sp>
        <p:nvSpPr>
          <p:cNvPr id="2" name="Rechteck 1"/>
          <p:cNvSpPr/>
          <p:nvPr userDrawn="1"/>
        </p:nvSpPr>
        <p:spPr>
          <a:xfrm>
            <a:off x="0" y="1"/>
            <a:ext cx="12192000" cy="6143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485737" y="5412165"/>
            <a:ext cx="11142382" cy="731461"/>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11152530"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sp>
        <p:nvSpPr>
          <p:cNvPr id="13" name="Datumsplatzhalter 12"/>
          <p:cNvSpPr>
            <a:spLocks noGrp="1"/>
          </p:cNvSpPr>
          <p:nvPr>
            <p:ph type="dt" sz="half" idx="10"/>
          </p:nvPr>
        </p:nvSpPr>
        <p:spPr/>
        <p:txBody>
          <a:bodyPr/>
          <a:lstStyle/>
          <a:p>
            <a:r>
              <a:rPr lang="de-DE" smtClean="0"/>
              <a:t>16.10.2015</a:t>
            </a:r>
            <a:endParaRPr lang="en-US" dirty="0"/>
          </a:p>
        </p:txBody>
      </p:sp>
      <p:sp>
        <p:nvSpPr>
          <p:cNvPr id="20" name="Fußzeilenplatzhalter 19"/>
          <p:cNvSpPr>
            <a:spLocks noGrp="1"/>
          </p:cNvSpPr>
          <p:nvPr>
            <p:ph type="ftr" sz="quarter" idx="11"/>
          </p:nvPr>
        </p:nvSpPr>
        <p:spPr/>
        <p:txBody>
          <a:bodyPr/>
          <a:lstStyle/>
          <a:p>
            <a:r>
              <a:rPr lang="en-US" smtClean="0"/>
              <a:t>Johanna Naderhirn</a:t>
            </a:r>
            <a:endParaRPr lang="en-US" dirty="0"/>
          </a:p>
        </p:txBody>
      </p:sp>
      <p:sp>
        <p:nvSpPr>
          <p:cNvPr id="21" name="Foliennummernplatzhalter 20"/>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119334969"/>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2_JKU Logo grau">
    <p:bg>
      <p:bgPr>
        <a:solidFill>
          <a:schemeClr val="accent2"/>
        </a:solidFill>
        <a:effectLst/>
      </p:bgPr>
    </p:bg>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9601" y="1573200"/>
            <a:ext cx="7118139" cy="5040000"/>
          </a:xfrm>
          <a:prstGeom prst="rect">
            <a:avLst/>
          </a:prstGeom>
        </p:spPr>
      </p:pic>
    </p:spTree>
    <p:extLst>
      <p:ext uri="{BB962C8B-B14F-4D97-AF65-F5344CB8AC3E}">
        <p14:creationId xmlns:p14="http://schemas.microsoft.com/office/powerpoint/2010/main" val="4834560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2_Titel / Schluss mit Logo farbig">
    <p:bg>
      <p:bgPr>
        <a:solidFill>
          <a:schemeClr val="accent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85739" y="5412164"/>
            <a:ext cx="9212078" cy="721936"/>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9222226"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sp>
        <p:nvSpPr>
          <p:cNvPr id="7" name="Textfeld 6"/>
          <p:cNvSpPr txBox="1"/>
          <p:nvPr userDrawn="1"/>
        </p:nvSpPr>
        <p:spPr>
          <a:xfrm>
            <a:off x="10064680" y="5502230"/>
            <a:ext cx="1395660" cy="733534"/>
          </a:xfrm>
          <a:prstGeom prst="rect">
            <a:avLst/>
          </a:prstGeom>
          <a:noFill/>
        </p:spPr>
        <p:txBody>
          <a:bodyPr wrap="square" rtlCol="0">
            <a:spAutoFit/>
          </a:bodyPr>
          <a:lstStyle/>
          <a:p>
            <a:pPr>
              <a:lnSpc>
                <a:spcPts val="1000"/>
              </a:lnSpc>
            </a:pPr>
            <a:r>
              <a:rPr lang="de-AT" sz="800" b="0" dirty="0">
                <a:solidFill>
                  <a:schemeClr val="bg1"/>
                </a:solidFill>
                <a:latin typeface="+mj-lt"/>
              </a:rPr>
              <a:t>JOHANNES</a:t>
            </a:r>
            <a:r>
              <a:rPr lang="de-AT" sz="800" b="0" baseline="0" dirty="0">
                <a:solidFill>
                  <a:schemeClr val="bg1"/>
                </a:solidFill>
                <a:latin typeface="+mj-lt"/>
              </a:rPr>
              <a:t> KEPLER UNIVERSITÄT LINZ</a:t>
            </a:r>
          </a:p>
          <a:p>
            <a:pPr>
              <a:lnSpc>
                <a:spcPts val="1000"/>
              </a:lnSpc>
            </a:pPr>
            <a:r>
              <a:rPr lang="de-AT" sz="800" b="0" baseline="0" dirty="0">
                <a:solidFill>
                  <a:schemeClr val="bg1"/>
                </a:solidFill>
                <a:latin typeface="+mn-lt"/>
              </a:rPr>
              <a:t>Altenberger Straße 69</a:t>
            </a:r>
          </a:p>
          <a:p>
            <a:pPr>
              <a:lnSpc>
                <a:spcPts val="1000"/>
              </a:lnSpc>
            </a:pPr>
            <a:r>
              <a:rPr lang="de-AT" sz="800" b="0" baseline="0" dirty="0">
                <a:solidFill>
                  <a:schemeClr val="bg1"/>
                </a:solidFill>
                <a:latin typeface="+mn-lt"/>
              </a:rPr>
              <a:t>4040 Linz, Österreich</a:t>
            </a:r>
          </a:p>
          <a:p>
            <a:pPr>
              <a:lnSpc>
                <a:spcPts val="1000"/>
              </a:lnSpc>
            </a:pPr>
            <a:r>
              <a:rPr lang="de-AT" sz="800" b="0" baseline="0" dirty="0">
                <a:solidFill>
                  <a:schemeClr val="bg1"/>
                </a:solidFill>
                <a:latin typeface="+mn-lt"/>
              </a:rPr>
              <a:t>jku.at</a:t>
            </a:r>
            <a:endParaRPr lang="de-AT" sz="800" b="0" dirty="0">
              <a:solidFill>
                <a:schemeClr val="bg1"/>
              </a:solidFill>
              <a:latin typeface="+mn-lt"/>
            </a:endParaRPr>
          </a:p>
        </p:txBody>
      </p:sp>
      <p:sp>
        <p:nvSpPr>
          <p:cNvPr id="14" name="Bildplatzhalter 9"/>
          <p:cNvSpPr>
            <a:spLocks noGrp="1"/>
          </p:cNvSpPr>
          <p:nvPr>
            <p:ph type="pic" sz="quarter" idx="10" hasCustomPrompt="1"/>
          </p:nvPr>
        </p:nvSpPr>
        <p:spPr>
          <a:xfrm>
            <a:off x="10151559" y="2514418"/>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5" name="Bildplatzhalter 9"/>
          <p:cNvSpPr>
            <a:spLocks noGrp="1"/>
          </p:cNvSpPr>
          <p:nvPr>
            <p:ph type="pic" sz="quarter" idx="11" hasCustomPrompt="1"/>
          </p:nvPr>
        </p:nvSpPr>
        <p:spPr>
          <a:xfrm>
            <a:off x="10151746" y="4039232"/>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pic>
        <p:nvPicPr>
          <p:cNvPr id="19" name="Grafik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97817" y="563377"/>
            <a:ext cx="1932068" cy="1368000"/>
          </a:xfrm>
          <a:prstGeom prst="rect">
            <a:avLst/>
          </a:prstGeom>
        </p:spPr>
      </p:pic>
    </p:spTree>
    <p:extLst>
      <p:ext uri="{BB962C8B-B14F-4D97-AF65-F5344CB8AC3E}">
        <p14:creationId xmlns:p14="http://schemas.microsoft.com/office/powerpoint/2010/main" val="1366906333"/>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el farbig">
    <p:bg>
      <p:bgPr>
        <a:solidFill>
          <a:schemeClr val="bg1"/>
        </a:solidFill>
        <a:effectLst/>
      </p:bgPr>
    </p:bg>
    <p:spTree>
      <p:nvGrpSpPr>
        <p:cNvPr id="1" name=""/>
        <p:cNvGrpSpPr/>
        <p:nvPr/>
      </p:nvGrpSpPr>
      <p:grpSpPr>
        <a:xfrm>
          <a:off x="0" y="0"/>
          <a:ext cx="0" cy="0"/>
          <a:chOff x="0" y="0"/>
          <a:chExt cx="0" cy="0"/>
        </a:xfrm>
      </p:grpSpPr>
      <p:sp>
        <p:nvSpPr>
          <p:cNvPr id="2" name="Rechteck 1"/>
          <p:cNvSpPr/>
          <p:nvPr userDrawn="1"/>
        </p:nvSpPr>
        <p:spPr>
          <a:xfrm>
            <a:off x="0" y="1"/>
            <a:ext cx="12192000" cy="6143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485737" y="5412165"/>
            <a:ext cx="11142382" cy="731461"/>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11152530"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sp>
        <p:nvSpPr>
          <p:cNvPr id="13" name="Datumsplatzhalter 12"/>
          <p:cNvSpPr>
            <a:spLocks noGrp="1"/>
          </p:cNvSpPr>
          <p:nvPr>
            <p:ph type="dt" sz="half" idx="10"/>
          </p:nvPr>
        </p:nvSpPr>
        <p:spPr/>
        <p:txBody>
          <a:bodyPr/>
          <a:lstStyle/>
          <a:p>
            <a:r>
              <a:rPr lang="de-DE" smtClean="0"/>
              <a:t>16.10.2015</a:t>
            </a:r>
            <a:endParaRPr lang="en-US" dirty="0"/>
          </a:p>
        </p:txBody>
      </p:sp>
      <p:sp>
        <p:nvSpPr>
          <p:cNvPr id="20" name="Fußzeilenplatzhalter 19"/>
          <p:cNvSpPr>
            <a:spLocks noGrp="1"/>
          </p:cNvSpPr>
          <p:nvPr>
            <p:ph type="ftr" sz="quarter" idx="11"/>
          </p:nvPr>
        </p:nvSpPr>
        <p:spPr/>
        <p:txBody>
          <a:bodyPr/>
          <a:lstStyle/>
          <a:p>
            <a:r>
              <a:rPr lang="en-US" smtClean="0"/>
              <a:t>Johanna Naderhirn</a:t>
            </a:r>
            <a:endParaRPr lang="en-US" dirty="0"/>
          </a:p>
        </p:txBody>
      </p:sp>
      <p:sp>
        <p:nvSpPr>
          <p:cNvPr id="21" name="Foliennummernplatzhalter 20"/>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1951272513"/>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3_JKU Logo grau">
    <p:bg>
      <p:bgPr>
        <a:solidFill>
          <a:schemeClr val="bg2"/>
        </a:solidFill>
        <a:effectLst/>
      </p:bgPr>
    </p:bg>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9601" y="1573200"/>
            <a:ext cx="7118139" cy="5040000"/>
          </a:xfrm>
          <a:prstGeom prst="rect">
            <a:avLst/>
          </a:prstGeom>
        </p:spPr>
      </p:pic>
    </p:spTree>
    <p:extLst>
      <p:ext uri="{BB962C8B-B14F-4D97-AF65-F5344CB8AC3E}">
        <p14:creationId xmlns:p14="http://schemas.microsoft.com/office/powerpoint/2010/main" val="15990267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3_Titel / Schluss mit Logo farbig">
    <p:bg>
      <p:bgPr>
        <a:solidFill>
          <a:schemeClr val="bg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85739" y="5412164"/>
            <a:ext cx="9212078" cy="721936"/>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9222226"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sp>
        <p:nvSpPr>
          <p:cNvPr id="7" name="Textfeld 6"/>
          <p:cNvSpPr txBox="1"/>
          <p:nvPr userDrawn="1"/>
        </p:nvSpPr>
        <p:spPr>
          <a:xfrm>
            <a:off x="10064680" y="5502230"/>
            <a:ext cx="1395660" cy="733534"/>
          </a:xfrm>
          <a:prstGeom prst="rect">
            <a:avLst/>
          </a:prstGeom>
          <a:noFill/>
        </p:spPr>
        <p:txBody>
          <a:bodyPr wrap="square" rtlCol="0">
            <a:spAutoFit/>
          </a:bodyPr>
          <a:lstStyle/>
          <a:p>
            <a:pPr>
              <a:lnSpc>
                <a:spcPts val="1000"/>
              </a:lnSpc>
            </a:pPr>
            <a:r>
              <a:rPr lang="de-AT" sz="800" b="0" dirty="0">
                <a:solidFill>
                  <a:schemeClr val="bg1"/>
                </a:solidFill>
                <a:latin typeface="+mj-lt"/>
              </a:rPr>
              <a:t>JOHANNES</a:t>
            </a:r>
            <a:r>
              <a:rPr lang="de-AT" sz="800" b="0" baseline="0" dirty="0">
                <a:solidFill>
                  <a:schemeClr val="bg1"/>
                </a:solidFill>
                <a:latin typeface="+mj-lt"/>
              </a:rPr>
              <a:t> KEPLER UNIVERSITÄT LINZ</a:t>
            </a:r>
          </a:p>
          <a:p>
            <a:pPr>
              <a:lnSpc>
                <a:spcPts val="1000"/>
              </a:lnSpc>
            </a:pPr>
            <a:r>
              <a:rPr lang="de-AT" sz="800" b="0" baseline="0" dirty="0">
                <a:solidFill>
                  <a:schemeClr val="bg1"/>
                </a:solidFill>
                <a:latin typeface="+mn-lt"/>
              </a:rPr>
              <a:t>Altenberger Straße 69</a:t>
            </a:r>
          </a:p>
          <a:p>
            <a:pPr>
              <a:lnSpc>
                <a:spcPts val="1000"/>
              </a:lnSpc>
            </a:pPr>
            <a:r>
              <a:rPr lang="de-AT" sz="800" b="0" baseline="0" dirty="0">
                <a:solidFill>
                  <a:schemeClr val="bg1"/>
                </a:solidFill>
                <a:latin typeface="+mn-lt"/>
              </a:rPr>
              <a:t>4040 Linz, Österreich</a:t>
            </a:r>
          </a:p>
          <a:p>
            <a:pPr>
              <a:lnSpc>
                <a:spcPts val="1000"/>
              </a:lnSpc>
            </a:pPr>
            <a:r>
              <a:rPr lang="de-AT" sz="800" b="0" baseline="0" dirty="0">
                <a:solidFill>
                  <a:schemeClr val="bg1"/>
                </a:solidFill>
                <a:latin typeface="+mn-lt"/>
              </a:rPr>
              <a:t>jku.at</a:t>
            </a:r>
            <a:endParaRPr lang="de-AT" sz="800" b="0" dirty="0">
              <a:solidFill>
                <a:schemeClr val="bg1"/>
              </a:solidFill>
              <a:latin typeface="+mn-lt"/>
            </a:endParaRPr>
          </a:p>
        </p:txBody>
      </p:sp>
      <p:sp>
        <p:nvSpPr>
          <p:cNvPr id="14" name="Bildplatzhalter 9"/>
          <p:cNvSpPr>
            <a:spLocks noGrp="1"/>
          </p:cNvSpPr>
          <p:nvPr>
            <p:ph type="pic" sz="quarter" idx="10" hasCustomPrompt="1"/>
          </p:nvPr>
        </p:nvSpPr>
        <p:spPr>
          <a:xfrm>
            <a:off x="10151559" y="2514418"/>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5" name="Bildplatzhalter 9"/>
          <p:cNvSpPr>
            <a:spLocks noGrp="1"/>
          </p:cNvSpPr>
          <p:nvPr>
            <p:ph type="pic" sz="quarter" idx="11" hasCustomPrompt="1"/>
          </p:nvPr>
        </p:nvSpPr>
        <p:spPr>
          <a:xfrm>
            <a:off x="10151746" y="4039232"/>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pic>
        <p:nvPicPr>
          <p:cNvPr id="19" name="Grafik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97817" y="563377"/>
            <a:ext cx="1932068" cy="1368000"/>
          </a:xfrm>
          <a:prstGeom prst="rect">
            <a:avLst/>
          </a:prstGeom>
        </p:spPr>
      </p:pic>
    </p:spTree>
    <p:extLst>
      <p:ext uri="{BB962C8B-B14F-4D97-AF65-F5344CB8AC3E}">
        <p14:creationId xmlns:p14="http://schemas.microsoft.com/office/powerpoint/2010/main" val="2725451964"/>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Titel farbig">
    <p:bg>
      <p:bgPr>
        <a:solidFill>
          <a:schemeClr val="bg1"/>
        </a:solidFill>
        <a:effectLst/>
      </p:bgPr>
    </p:bg>
    <p:spTree>
      <p:nvGrpSpPr>
        <p:cNvPr id="1" name=""/>
        <p:cNvGrpSpPr/>
        <p:nvPr/>
      </p:nvGrpSpPr>
      <p:grpSpPr>
        <a:xfrm>
          <a:off x="0" y="0"/>
          <a:ext cx="0" cy="0"/>
          <a:chOff x="0" y="0"/>
          <a:chExt cx="0" cy="0"/>
        </a:xfrm>
      </p:grpSpPr>
      <p:sp>
        <p:nvSpPr>
          <p:cNvPr id="2" name="Rechteck 1"/>
          <p:cNvSpPr/>
          <p:nvPr userDrawn="1"/>
        </p:nvSpPr>
        <p:spPr>
          <a:xfrm>
            <a:off x="0" y="1"/>
            <a:ext cx="12192000" cy="61436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485737" y="5412165"/>
            <a:ext cx="11142382" cy="731461"/>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11152530"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sp>
        <p:nvSpPr>
          <p:cNvPr id="13" name="Datumsplatzhalter 12"/>
          <p:cNvSpPr>
            <a:spLocks noGrp="1"/>
          </p:cNvSpPr>
          <p:nvPr>
            <p:ph type="dt" sz="half" idx="10"/>
          </p:nvPr>
        </p:nvSpPr>
        <p:spPr/>
        <p:txBody>
          <a:bodyPr/>
          <a:lstStyle/>
          <a:p>
            <a:r>
              <a:rPr lang="de-DE" smtClean="0"/>
              <a:t>16.10.2015</a:t>
            </a:r>
            <a:endParaRPr lang="en-US" dirty="0"/>
          </a:p>
        </p:txBody>
      </p:sp>
      <p:sp>
        <p:nvSpPr>
          <p:cNvPr id="20" name="Fußzeilenplatzhalter 19"/>
          <p:cNvSpPr>
            <a:spLocks noGrp="1"/>
          </p:cNvSpPr>
          <p:nvPr>
            <p:ph type="ftr" sz="quarter" idx="11"/>
          </p:nvPr>
        </p:nvSpPr>
        <p:spPr/>
        <p:txBody>
          <a:bodyPr/>
          <a:lstStyle/>
          <a:p>
            <a:r>
              <a:rPr lang="en-US" smtClean="0"/>
              <a:t>Johanna Naderhirn</a:t>
            </a:r>
            <a:endParaRPr lang="en-US" dirty="0"/>
          </a:p>
        </p:txBody>
      </p:sp>
      <p:sp>
        <p:nvSpPr>
          <p:cNvPr id="21" name="Foliennummernplatzhalter 20"/>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270333669"/>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4_JKU Logo grau">
    <p:bg>
      <p:bgPr>
        <a:solidFill>
          <a:schemeClr val="accent5"/>
        </a:solidFill>
        <a:effectLst/>
      </p:bgPr>
    </p:bg>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9601" y="1573200"/>
            <a:ext cx="7118139" cy="5040000"/>
          </a:xfrm>
          <a:prstGeom prst="rect">
            <a:avLst/>
          </a:prstGeom>
        </p:spPr>
      </p:pic>
    </p:spTree>
    <p:extLst>
      <p:ext uri="{BB962C8B-B14F-4D97-AF65-F5344CB8AC3E}">
        <p14:creationId xmlns:p14="http://schemas.microsoft.com/office/powerpoint/2010/main" val="13964081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4_Titel / Schluss mit Logo farbig">
    <p:bg>
      <p:bgPr>
        <a:solidFill>
          <a:schemeClr val="accent5"/>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85739" y="5412164"/>
            <a:ext cx="9212078" cy="721936"/>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9222226"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sp>
        <p:nvSpPr>
          <p:cNvPr id="7" name="Textfeld 6"/>
          <p:cNvSpPr txBox="1"/>
          <p:nvPr userDrawn="1"/>
        </p:nvSpPr>
        <p:spPr>
          <a:xfrm>
            <a:off x="10064680" y="5502230"/>
            <a:ext cx="1395660" cy="733534"/>
          </a:xfrm>
          <a:prstGeom prst="rect">
            <a:avLst/>
          </a:prstGeom>
          <a:noFill/>
        </p:spPr>
        <p:txBody>
          <a:bodyPr wrap="square" rtlCol="0">
            <a:spAutoFit/>
          </a:bodyPr>
          <a:lstStyle/>
          <a:p>
            <a:pPr>
              <a:lnSpc>
                <a:spcPts val="1000"/>
              </a:lnSpc>
            </a:pPr>
            <a:r>
              <a:rPr lang="de-AT" sz="800" b="0" dirty="0">
                <a:solidFill>
                  <a:schemeClr val="bg1"/>
                </a:solidFill>
                <a:latin typeface="+mj-lt"/>
              </a:rPr>
              <a:t>JOHANNES</a:t>
            </a:r>
            <a:r>
              <a:rPr lang="de-AT" sz="800" b="0" baseline="0" dirty="0">
                <a:solidFill>
                  <a:schemeClr val="bg1"/>
                </a:solidFill>
                <a:latin typeface="+mj-lt"/>
              </a:rPr>
              <a:t> KEPLER UNIVERSITÄT LINZ</a:t>
            </a:r>
          </a:p>
          <a:p>
            <a:pPr>
              <a:lnSpc>
                <a:spcPts val="1000"/>
              </a:lnSpc>
            </a:pPr>
            <a:r>
              <a:rPr lang="de-AT" sz="800" b="0" baseline="0" dirty="0">
                <a:solidFill>
                  <a:schemeClr val="bg1"/>
                </a:solidFill>
                <a:latin typeface="+mn-lt"/>
              </a:rPr>
              <a:t>Altenberger Straße 69</a:t>
            </a:r>
          </a:p>
          <a:p>
            <a:pPr>
              <a:lnSpc>
                <a:spcPts val="1000"/>
              </a:lnSpc>
            </a:pPr>
            <a:r>
              <a:rPr lang="de-AT" sz="800" b="0" baseline="0" dirty="0">
                <a:solidFill>
                  <a:schemeClr val="bg1"/>
                </a:solidFill>
                <a:latin typeface="+mn-lt"/>
              </a:rPr>
              <a:t>4040 Linz, Österreich</a:t>
            </a:r>
          </a:p>
          <a:p>
            <a:pPr>
              <a:lnSpc>
                <a:spcPts val="1000"/>
              </a:lnSpc>
            </a:pPr>
            <a:r>
              <a:rPr lang="de-AT" sz="800" b="0" baseline="0" dirty="0">
                <a:solidFill>
                  <a:schemeClr val="bg1"/>
                </a:solidFill>
                <a:latin typeface="+mn-lt"/>
              </a:rPr>
              <a:t>jku.at</a:t>
            </a:r>
            <a:endParaRPr lang="de-AT" sz="800" b="0" dirty="0">
              <a:solidFill>
                <a:schemeClr val="bg1"/>
              </a:solidFill>
              <a:latin typeface="+mn-lt"/>
            </a:endParaRPr>
          </a:p>
        </p:txBody>
      </p:sp>
      <p:sp>
        <p:nvSpPr>
          <p:cNvPr id="14" name="Bildplatzhalter 9"/>
          <p:cNvSpPr>
            <a:spLocks noGrp="1"/>
          </p:cNvSpPr>
          <p:nvPr>
            <p:ph type="pic" sz="quarter" idx="10" hasCustomPrompt="1"/>
          </p:nvPr>
        </p:nvSpPr>
        <p:spPr>
          <a:xfrm>
            <a:off x="10151559" y="2514418"/>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5" name="Bildplatzhalter 9"/>
          <p:cNvSpPr>
            <a:spLocks noGrp="1"/>
          </p:cNvSpPr>
          <p:nvPr>
            <p:ph type="pic" sz="quarter" idx="11" hasCustomPrompt="1"/>
          </p:nvPr>
        </p:nvSpPr>
        <p:spPr>
          <a:xfrm>
            <a:off x="10151746" y="4039232"/>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pic>
        <p:nvPicPr>
          <p:cNvPr id="19" name="Grafik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97817" y="563377"/>
            <a:ext cx="1932068" cy="1368000"/>
          </a:xfrm>
          <a:prstGeom prst="rect">
            <a:avLst/>
          </a:prstGeom>
        </p:spPr>
      </p:pic>
    </p:spTree>
    <p:extLst>
      <p:ext uri="{BB962C8B-B14F-4D97-AF65-F5344CB8AC3E}">
        <p14:creationId xmlns:p14="http://schemas.microsoft.com/office/powerpoint/2010/main" val="1203453430"/>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85737" y="5412165"/>
            <a:ext cx="11142382" cy="731461"/>
          </a:xfrm>
          <a:prstGeom prst="rect">
            <a:avLst/>
          </a:prstGeom>
        </p:spPr>
        <p:txBody>
          <a:bodyPr>
            <a:noAutofit/>
          </a:bodyPr>
          <a:lstStyle>
            <a:lvl1pPr marL="0" indent="0" algn="l">
              <a:spcBef>
                <a:spcPts val="0"/>
              </a:spcBef>
              <a:buNone/>
              <a:defRPr sz="1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11152530" cy="2009172"/>
          </a:xfrm>
        </p:spPr>
        <p:txBody>
          <a:bodyPr anchor="b" anchorCtr="0"/>
          <a:lstStyle>
            <a:lvl1pPr>
              <a:defRPr sz="4500" baseline="0">
                <a:solidFill>
                  <a:schemeClr val="tx1"/>
                </a:solidFill>
              </a:defRPr>
            </a:lvl1pPr>
          </a:lstStyle>
          <a:p>
            <a:r>
              <a:rPr lang="de-DE" dirty="0"/>
              <a:t>Platz für </a:t>
            </a:r>
            <a:br>
              <a:rPr lang="de-DE" dirty="0"/>
            </a:br>
            <a:r>
              <a:rPr lang="de-DE" dirty="0"/>
              <a:t>den Titel</a:t>
            </a:r>
            <a:endParaRPr lang="de-AT" dirty="0"/>
          </a:p>
        </p:txBody>
      </p:sp>
      <p:pic>
        <p:nvPicPr>
          <p:cNvPr id="13" name="Grafik 12"/>
          <p:cNvPicPr>
            <a:picLocks noChangeAspect="1"/>
          </p:cNvPicPr>
          <p:nvPr userDrawn="1"/>
        </p:nvPicPr>
        <p:blipFill rotWithShape="1">
          <a:blip r:embed="rId2" cstate="print">
            <a:extLst>
              <a:ext uri="{28A0092B-C50C-407E-A947-70E740481C1C}">
                <a14:useLocalDpi xmlns:a14="http://schemas.microsoft.com/office/drawing/2010/main" val="0"/>
              </a:ext>
            </a:extLst>
          </a:blip>
          <a:srcRect l="27455" t="15293" r="42710" b="38849"/>
          <a:stretch/>
        </p:blipFill>
        <p:spPr>
          <a:xfrm>
            <a:off x="304245" y="3236318"/>
            <a:ext cx="2520000" cy="2307271"/>
          </a:xfrm>
          <a:prstGeom prst="rect">
            <a:avLst/>
          </a:prstGeom>
        </p:spPr>
      </p:pic>
      <p:sp>
        <p:nvSpPr>
          <p:cNvPr id="11" name="Datumsplatzhalter 10"/>
          <p:cNvSpPr>
            <a:spLocks noGrp="1"/>
          </p:cNvSpPr>
          <p:nvPr>
            <p:ph type="dt" sz="half" idx="10"/>
          </p:nvPr>
        </p:nvSpPr>
        <p:spPr/>
        <p:txBody>
          <a:bodyPr/>
          <a:lstStyle/>
          <a:p>
            <a:r>
              <a:rPr lang="de-DE" smtClean="0"/>
              <a:t>16.10.2015</a:t>
            </a:r>
            <a:endParaRPr lang="en-US" dirty="0"/>
          </a:p>
        </p:txBody>
      </p:sp>
      <p:sp>
        <p:nvSpPr>
          <p:cNvPr id="14" name="Fußzeilenplatzhalter 13"/>
          <p:cNvSpPr>
            <a:spLocks noGrp="1"/>
          </p:cNvSpPr>
          <p:nvPr>
            <p:ph type="ftr" sz="quarter" idx="11"/>
          </p:nvPr>
        </p:nvSpPr>
        <p:spPr/>
        <p:txBody>
          <a:bodyPr/>
          <a:lstStyle/>
          <a:p>
            <a:r>
              <a:rPr lang="en-US" smtClean="0"/>
              <a:t>Johanna Naderhirn</a:t>
            </a:r>
            <a:endParaRPr lang="en-US" dirty="0"/>
          </a:p>
        </p:txBody>
      </p:sp>
      <p:sp>
        <p:nvSpPr>
          <p:cNvPr id="15" name="Foliennummernplatzhalter 14"/>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2009240654"/>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el farbig">
    <p:bg>
      <p:bgPr>
        <a:solidFill>
          <a:schemeClr val="bg1"/>
        </a:solidFill>
        <a:effectLst/>
      </p:bgPr>
    </p:bg>
    <p:spTree>
      <p:nvGrpSpPr>
        <p:cNvPr id="1" name=""/>
        <p:cNvGrpSpPr/>
        <p:nvPr/>
      </p:nvGrpSpPr>
      <p:grpSpPr>
        <a:xfrm>
          <a:off x="0" y="0"/>
          <a:ext cx="0" cy="0"/>
          <a:chOff x="0" y="0"/>
          <a:chExt cx="0" cy="0"/>
        </a:xfrm>
      </p:grpSpPr>
      <p:sp>
        <p:nvSpPr>
          <p:cNvPr id="2" name="Rechteck 1"/>
          <p:cNvSpPr/>
          <p:nvPr userDrawn="1"/>
        </p:nvSpPr>
        <p:spPr>
          <a:xfrm>
            <a:off x="0" y="1"/>
            <a:ext cx="12192000" cy="614362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485737" y="5412165"/>
            <a:ext cx="11142382" cy="731461"/>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11152530"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sp>
        <p:nvSpPr>
          <p:cNvPr id="13" name="Datumsplatzhalter 12"/>
          <p:cNvSpPr>
            <a:spLocks noGrp="1"/>
          </p:cNvSpPr>
          <p:nvPr>
            <p:ph type="dt" sz="half" idx="10"/>
          </p:nvPr>
        </p:nvSpPr>
        <p:spPr/>
        <p:txBody>
          <a:bodyPr/>
          <a:lstStyle/>
          <a:p>
            <a:r>
              <a:rPr lang="de-DE" smtClean="0"/>
              <a:t>16.10.2015</a:t>
            </a:r>
            <a:endParaRPr lang="en-US" dirty="0"/>
          </a:p>
        </p:txBody>
      </p:sp>
      <p:sp>
        <p:nvSpPr>
          <p:cNvPr id="20" name="Fußzeilenplatzhalter 19"/>
          <p:cNvSpPr>
            <a:spLocks noGrp="1"/>
          </p:cNvSpPr>
          <p:nvPr>
            <p:ph type="ftr" sz="quarter" idx="11"/>
          </p:nvPr>
        </p:nvSpPr>
        <p:spPr/>
        <p:txBody>
          <a:bodyPr/>
          <a:lstStyle/>
          <a:p>
            <a:r>
              <a:rPr lang="en-US" smtClean="0"/>
              <a:t>Johanna Naderhirn</a:t>
            </a:r>
            <a:endParaRPr lang="en-US" dirty="0"/>
          </a:p>
        </p:txBody>
      </p:sp>
      <p:sp>
        <p:nvSpPr>
          <p:cNvPr id="21" name="Foliennummernplatzhalter 20"/>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1908016275"/>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5_JKU Logo grau">
    <p:bg>
      <p:bgPr>
        <a:solidFill>
          <a:schemeClr val="accent6"/>
        </a:solidFill>
        <a:effectLst/>
      </p:bgPr>
    </p:bg>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9601" y="1573200"/>
            <a:ext cx="7118139" cy="5040000"/>
          </a:xfrm>
          <a:prstGeom prst="rect">
            <a:avLst/>
          </a:prstGeom>
        </p:spPr>
      </p:pic>
    </p:spTree>
    <p:extLst>
      <p:ext uri="{BB962C8B-B14F-4D97-AF65-F5344CB8AC3E}">
        <p14:creationId xmlns:p14="http://schemas.microsoft.com/office/powerpoint/2010/main" val="1203257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5_Titel / Schluss mit Logo farbig">
    <p:bg>
      <p:bgPr>
        <a:solidFill>
          <a:schemeClr val="accent6"/>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85739" y="5412164"/>
            <a:ext cx="9212078" cy="721936"/>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9222226"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sp>
        <p:nvSpPr>
          <p:cNvPr id="7" name="Textfeld 6"/>
          <p:cNvSpPr txBox="1"/>
          <p:nvPr userDrawn="1"/>
        </p:nvSpPr>
        <p:spPr>
          <a:xfrm>
            <a:off x="10064680" y="5502230"/>
            <a:ext cx="1395660" cy="733534"/>
          </a:xfrm>
          <a:prstGeom prst="rect">
            <a:avLst/>
          </a:prstGeom>
          <a:noFill/>
        </p:spPr>
        <p:txBody>
          <a:bodyPr wrap="square" rtlCol="0">
            <a:spAutoFit/>
          </a:bodyPr>
          <a:lstStyle/>
          <a:p>
            <a:pPr>
              <a:lnSpc>
                <a:spcPts val="1000"/>
              </a:lnSpc>
            </a:pPr>
            <a:r>
              <a:rPr lang="de-AT" sz="800" b="0" dirty="0">
                <a:solidFill>
                  <a:schemeClr val="bg1"/>
                </a:solidFill>
                <a:latin typeface="+mj-lt"/>
              </a:rPr>
              <a:t>JOHANNES</a:t>
            </a:r>
            <a:r>
              <a:rPr lang="de-AT" sz="800" b="0" baseline="0" dirty="0">
                <a:solidFill>
                  <a:schemeClr val="bg1"/>
                </a:solidFill>
                <a:latin typeface="+mj-lt"/>
              </a:rPr>
              <a:t> KEPLER UNIVERSITÄT LINZ</a:t>
            </a:r>
          </a:p>
          <a:p>
            <a:pPr>
              <a:lnSpc>
                <a:spcPts val="1000"/>
              </a:lnSpc>
            </a:pPr>
            <a:r>
              <a:rPr lang="de-AT" sz="800" b="0" baseline="0" dirty="0">
                <a:solidFill>
                  <a:schemeClr val="bg1"/>
                </a:solidFill>
                <a:latin typeface="+mn-lt"/>
              </a:rPr>
              <a:t>Altenberger Straße 69</a:t>
            </a:r>
          </a:p>
          <a:p>
            <a:pPr>
              <a:lnSpc>
                <a:spcPts val="1000"/>
              </a:lnSpc>
            </a:pPr>
            <a:r>
              <a:rPr lang="de-AT" sz="800" b="0" baseline="0" dirty="0">
                <a:solidFill>
                  <a:schemeClr val="bg1"/>
                </a:solidFill>
                <a:latin typeface="+mn-lt"/>
              </a:rPr>
              <a:t>4040 Linz, Österreich</a:t>
            </a:r>
          </a:p>
          <a:p>
            <a:pPr>
              <a:lnSpc>
                <a:spcPts val="1000"/>
              </a:lnSpc>
            </a:pPr>
            <a:r>
              <a:rPr lang="de-AT" sz="800" b="0" baseline="0" dirty="0">
                <a:solidFill>
                  <a:schemeClr val="bg1"/>
                </a:solidFill>
                <a:latin typeface="+mn-lt"/>
              </a:rPr>
              <a:t>jku.at</a:t>
            </a:r>
            <a:endParaRPr lang="de-AT" sz="800" b="0" dirty="0">
              <a:solidFill>
                <a:schemeClr val="bg1"/>
              </a:solidFill>
              <a:latin typeface="+mn-lt"/>
            </a:endParaRPr>
          </a:p>
        </p:txBody>
      </p:sp>
      <p:sp>
        <p:nvSpPr>
          <p:cNvPr id="14" name="Bildplatzhalter 9"/>
          <p:cNvSpPr>
            <a:spLocks noGrp="1"/>
          </p:cNvSpPr>
          <p:nvPr>
            <p:ph type="pic" sz="quarter" idx="10" hasCustomPrompt="1"/>
          </p:nvPr>
        </p:nvSpPr>
        <p:spPr>
          <a:xfrm>
            <a:off x="10151559" y="2514418"/>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5" name="Bildplatzhalter 9"/>
          <p:cNvSpPr>
            <a:spLocks noGrp="1"/>
          </p:cNvSpPr>
          <p:nvPr>
            <p:ph type="pic" sz="quarter" idx="11" hasCustomPrompt="1"/>
          </p:nvPr>
        </p:nvSpPr>
        <p:spPr>
          <a:xfrm>
            <a:off x="10151746" y="4039232"/>
            <a:ext cx="1468800" cy="1085721"/>
          </a:xfrm>
          <a:prstGeom prst="rect">
            <a:avLst/>
          </a:prstGeom>
        </p:spPr>
        <p:txBody>
          <a:bodyPr>
            <a:noAutofit/>
          </a:bodyPr>
          <a:lstStyle>
            <a:lvl1pPr marL="0" indent="0">
              <a:buNone/>
              <a:defRPr sz="1400">
                <a:solidFill>
                  <a:schemeClr val="bg1"/>
                </a:solidFill>
              </a:defRPr>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pic>
        <p:nvPicPr>
          <p:cNvPr id="19" name="Grafik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97817" y="563377"/>
            <a:ext cx="1932068" cy="1368000"/>
          </a:xfrm>
          <a:prstGeom prst="rect">
            <a:avLst/>
          </a:prstGeom>
        </p:spPr>
      </p:pic>
    </p:spTree>
    <p:extLst>
      <p:ext uri="{BB962C8B-B14F-4D97-AF65-F5344CB8AC3E}">
        <p14:creationId xmlns:p14="http://schemas.microsoft.com/office/powerpoint/2010/main" val="3076248471"/>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Titel farbig">
    <p:bg>
      <p:bgPr>
        <a:solidFill>
          <a:schemeClr val="bg1"/>
        </a:solidFill>
        <a:effectLst/>
      </p:bgPr>
    </p:bg>
    <p:spTree>
      <p:nvGrpSpPr>
        <p:cNvPr id="1" name=""/>
        <p:cNvGrpSpPr/>
        <p:nvPr/>
      </p:nvGrpSpPr>
      <p:grpSpPr>
        <a:xfrm>
          <a:off x="0" y="0"/>
          <a:ext cx="0" cy="0"/>
          <a:chOff x="0" y="0"/>
          <a:chExt cx="0" cy="0"/>
        </a:xfrm>
      </p:grpSpPr>
      <p:sp>
        <p:nvSpPr>
          <p:cNvPr id="2" name="Rechteck 1"/>
          <p:cNvSpPr/>
          <p:nvPr userDrawn="1"/>
        </p:nvSpPr>
        <p:spPr>
          <a:xfrm>
            <a:off x="0" y="1"/>
            <a:ext cx="12192000" cy="6143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485737" y="5412165"/>
            <a:ext cx="11142382" cy="731461"/>
          </a:xfrm>
          <a:prstGeom prst="rect">
            <a:avLst/>
          </a:prstGeom>
        </p:spPr>
        <p:txBody>
          <a:bodyPr>
            <a:noAutofit/>
          </a:bodyPr>
          <a:lstStyle>
            <a:lvl1pPr marL="0" indent="0" algn="l">
              <a:spcBef>
                <a:spcPts val="0"/>
              </a:spcBef>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11152530" cy="2009172"/>
          </a:xfrm>
        </p:spPr>
        <p:txBody>
          <a:bodyPr anchor="b" anchorCtr="0"/>
          <a:lstStyle>
            <a:lvl1pPr>
              <a:defRPr sz="4500" baseline="0">
                <a:solidFill>
                  <a:schemeClr val="bg1"/>
                </a:solidFill>
              </a:defRPr>
            </a:lvl1pPr>
          </a:lstStyle>
          <a:p>
            <a:r>
              <a:rPr lang="de-DE" dirty="0"/>
              <a:t>Platz für </a:t>
            </a:r>
            <a:br>
              <a:rPr lang="de-DE" dirty="0"/>
            </a:br>
            <a:r>
              <a:rPr lang="de-DE" dirty="0"/>
              <a:t>den Titel</a:t>
            </a:r>
            <a:endParaRPr lang="de-AT" dirty="0"/>
          </a:p>
        </p:txBody>
      </p:sp>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070" y="3231115"/>
            <a:ext cx="2196000" cy="2196083"/>
          </a:xfrm>
          <a:prstGeom prst="rect">
            <a:avLst/>
          </a:prstGeom>
        </p:spPr>
      </p:pic>
      <p:sp>
        <p:nvSpPr>
          <p:cNvPr id="13" name="Datumsplatzhalter 12"/>
          <p:cNvSpPr>
            <a:spLocks noGrp="1"/>
          </p:cNvSpPr>
          <p:nvPr>
            <p:ph type="dt" sz="half" idx="10"/>
          </p:nvPr>
        </p:nvSpPr>
        <p:spPr/>
        <p:txBody>
          <a:bodyPr/>
          <a:lstStyle/>
          <a:p>
            <a:r>
              <a:rPr lang="de-DE" smtClean="0"/>
              <a:t>16.10.2015</a:t>
            </a:r>
            <a:endParaRPr lang="en-US" dirty="0"/>
          </a:p>
        </p:txBody>
      </p:sp>
      <p:sp>
        <p:nvSpPr>
          <p:cNvPr id="20" name="Fußzeilenplatzhalter 19"/>
          <p:cNvSpPr>
            <a:spLocks noGrp="1"/>
          </p:cNvSpPr>
          <p:nvPr>
            <p:ph type="ftr" sz="quarter" idx="11"/>
          </p:nvPr>
        </p:nvSpPr>
        <p:spPr/>
        <p:txBody>
          <a:bodyPr/>
          <a:lstStyle/>
          <a:p>
            <a:r>
              <a:rPr lang="en-US" smtClean="0"/>
              <a:t>Johanna Naderhirn</a:t>
            </a:r>
            <a:endParaRPr lang="en-US" dirty="0"/>
          </a:p>
        </p:txBody>
      </p:sp>
      <p:sp>
        <p:nvSpPr>
          <p:cNvPr id="21" name="Foliennummernplatzhalter 20"/>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1612184515"/>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1_JKU Logo">
    <p:bg>
      <p:bgPr>
        <a:solidFill>
          <a:schemeClr val="accent6"/>
        </a:solidFill>
        <a:effectLst/>
      </p:bgPr>
    </p:bg>
    <p:spTree>
      <p:nvGrpSpPr>
        <p:cNvPr id="1" name=""/>
        <p:cNvGrpSpPr/>
        <p:nvPr/>
      </p:nvGrpSpPr>
      <p:grpSpPr>
        <a:xfrm>
          <a:off x="0" y="0"/>
          <a:ext cx="0" cy="0"/>
          <a:chOff x="0" y="0"/>
          <a:chExt cx="0" cy="0"/>
        </a:xfrm>
      </p:grpSpPr>
      <p:pic>
        <p:nvPicPr>
          <p:cNvPr id="3" name="Grafik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38236" y="1571812"/>
            <a:ext cx="7118144" cy="5040000"/>
          </a:xfrm>
          <a:prstGeom prst="rect">
            <a:avLst/>
          </a:prstGeom>
        </p:spPr>
      </p:pic>
    </p:spTree>
    <p:extLst>
      <p:ext uri="{BB962C8B-B14F-4D97-AF65-F5344CB8AC3E}">
        <p14:creationId xmlns:p14="http://schemas.microsoft.com/office/powerpoint/2010/main" val="2053949720"/>
      </p:ext>
    </p:extLst>
  </p:cSld>
  <p:clrMapOvr>
    <a:masterClrMapping/>
  </p:clrMapOvr>
  <p:extLst mod="1">
    <p:ext uri="{DCECCB84-F9BA-43D5-87BE-67443E8EF086}">
      <p15:sldGuideLst xmlns:p15="http://schemas.microsoft.com/office/powerpoint/2012/main" xmlns="">
        <p15:guide id="1" orient="horz" pos="216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_Titel / Schluss mit Logo">
    <p:bg>
      <p:bgPr>
        <a:solidFill>
          <a:schemeClr val="accent6"/>
        </a:solidFill>
        <a:effectLst/>
      </p:bgPr>
    </p:bg>
    <p:spTree>
      <p:nvGrpSpPr>
        <p:cNvPr id="1" name=""/>
        <p:cNvGrpSpPr/>
        <p:nvPr/>
      </p:nvGrpSpPr>
      <p:grpSpPr>
        <a:xfrm>
          <a:off x="0" y="0"/>
          <a:ext cx="0" cy="0"/>
          <a:chOff x="0" y="0"/>
          <a:chExt cx="0" cy="0"/>
        </a:xfrm>
      </p:grpSpPr>
      <p:pic>
        <p:nvPicPr>
          <p:cNvPr id="5" name="Grafik 4"/>
          <p:cNvPicPr>
            <a:picLocks noChangeAspect="1"/>
          </p:cNvPicPr>
          <p:nvPr userDrawn="1"/>
        </p:nvPicPr>
        <p:blipFill rotWithShape="1">
          <a:blip r:embed="rId2" cstate="print">
            <a:extLst>
              <a:ext uri="{28A0092B-C50C-407E-A947-70E740481C1C}">
                <a14:useLocalDpi xmlns:a14="http://schemas.microsoft.com/office/drawing/2010/main" val="0"/>
              </a:ext>
            </a:extLst>
          </a:blip>
          <a:srcRect l="27455" t="15293" r="42710" b="38849"/>
          <a:stretch/>
        </p:blipFill>
        <p:spPr>
          <a:xfrm>
            <a:off x="304245" y="3236318"/>
            <a:ext cx="2520000" cy="2307271"/>
          </a:xfrm>
          <a:prstGeom prst="rect">
            <a:avLst/>
          </a:prstGeom>
        </p:spPr>
      </p:pic>
      <p:sp>
        <p:nvSpPr>
          <p:cNvPr id="3" name="Subtitle 2"/>
          <p:cNvSpPr>
            <a:spLocks noGrp="1"/>
          </p:cNvSpPr>
          <p:nvPr>
            <p:ph type="subTitle" idx="1" hasCustomPrompt="1"/>
          </p:nvPr>
        </p:nvSpPr>
        <p:spPr>
          <a:xfrm>
            <a:off x="485738" y="5412165"/>
            <a:ext cx="9216578" cy="731461"/>
          </a:xfrm>
          <a:prstGeom prst="rect">
            <a:avLst/>
          </a:prstGeom>
        </p:spPr>
        <p:txBody>
          <a:bodyPr>
            <a:noAutofit/>
          </a:bodyPr>
          <a:lstStyle>
            <a:lvl1pPr marL="0" indent="0" algn="l">
              <a:spcBef>
                <a:spcPts val="0"/>
              </a:spcBef>
              <a:buNone/>
              <a:defRPr sz="1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91" y="1307110"/>
            <a:ext cx="9226724" cy="2009172"/>
          </a:xfrm>
        </p:spPr>
        <p:txBody>
          <a:bodyPr anchor="b" anchorCtr="0"/>
          <a:lstStyle>
            <a:lvl1pPr>
              <a:defRPr sz="4500" baseline="0"/>
            </a:lvl1pPr>
          </a:lstStyle>
          <a:p>
            <a:r>
              <a:rPr lang="de-DE" dirty="0"/>
              <a:t>Platz für </a:t>
            </a:r>
            <a:br>
              <a:rPr lang="de-DE" dirty="0"/>
            </a:br>
            <a:r>
              <a:rPr lang="de-DE" dirty="0"/>
              <a:t>den Titel</a:t>
            </a:r>
            <a:endParaRPr lang="de-AT" dirty="0"/>
          </a:p>
        </p:txBody>
      </p:sp>
      <p:sp>
        <p:nvSpPr>
          <p:cNvPr id="7" name="Textfeld 6"/>
          <p:cNvSpPr txBox="1"/>
          <p:nvPr userDrawn="1"/>
        </p:nvSpPr>
        <p:spPr>
          <a:xfrm>
            <a:off x="10064680" y="5502230"/>
            <a:ext cx="1395660" cy="733534"/>
          </a:xfrm>
          <a:prstGeom prst="rect">
            <a:avLst/>
          </a:prstGeom>
          <a:noFill/>
        </p:spPr>
        <p:txBody>
          <a:bodyPr wrap="square" rtlCol="0">
            <a:spAutoFit/>
          </a:bodyPr>
          <a:lstStyle/>
          <a:p>
            <a:pPr>
              <a:lnSpc>
                <a:spcPts val="1000"/>
              </a:lnSpc>
            </a:pPr>
            <a:r>
              <a:rPr lang="de-AT" sz="800" b="0" dirty="0">
                <a:solidFill>
                  <a:schemeClr val="tx1"/>
                </a:solidFill>
                <a:latin typeface="+mj-lt"/>
              </a:rPr>
              <a:t>JOHANNES</a:t>
            </a:r>
            <a:r>
              <a:rPr lang="de-AT" sz="800" b="0" baseline="0" dirty="0">
                <a:solidFill>
                  <a:schemeClr val="tx1"/>
                </a:solidFill>
                <a:latin typeface="+mj-lt"/>
              </a:rPr>
              <a:t> KEPLER UNIVERSITÄT LINZ</a:t>
            </a:r>
          </a:p>
          <a:p>
            <a:pPr>
              <a:lnSpc>
                <a:spcPts val="1000"/>
              </a:lnSpc>
            </a:pPr>
            <a:r>
              <a:rPr lang="de-AT" sz="800" b="0" baseline="0" dirty="0">
                <a:solidFill>
                  <a:schemeClr val="tx1"/>
                </a:solidFill>
                <a:latin typeface="+mn-lt"/>
              </a:rPr>
              <a:t>Altenberger Straße 69</a:t>
            </a:r>
          </a:p>
          <a:p>
            <a:pPr>
              <a:lnSpc>
                <a:spcPts val="1000"/>
              </a:lnSpc>
            </a:pPr>
            <a:r>
              <a:rPr lang="de-AT" sz="800" b="0" baseline="0" dirty="0">
                <a:solidFill>
                  <a:schemeClr val="tx1"/>
                </a:solidFill>
                <a:latin typeface="+mn-lt"/>
              </a:rPr>
              <a:t>4040 Linz, Österreich</a:t>
            </a:r>
          </a:p>
          <a:p>
            <a:pPr>
              <a:lnSpc>
                <a:spcPts val="1000"/>
              </a:lnSpc>
            </a:pPr>
            <a:r>
              <a:rPr lang="de-AT" sz="800" b="0" baseline="0" dirty="0">
                <a:solidFill>
                  <a:schemeClr val="tx1"/>
                </a:solidFill>
                <a:latin typeface="+mn-lt"/>
              </a:rPr>
              <a:t>jku.at</a:t>
            </a:r>
            <a:endParaRPr lang="de-AT" sz="800" b="0" dirty="0">
              <a:solidFill>
                <a:schemeClr val="tx1"/>
              </a:solidFill>
              <a:latin typeface="+mn-lt"/>
            </a:endParaRPr>
          </a:p>
        </p:txBody>
      </p:sp>
      <p:pic>
        <p:nvPicPr>
          <p:cNvPr id="9" name="Grafik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2313" y="555087"/>
            <a:ext cx="1932057" cy="1368000"/>
          </a:xfrm>
          <a:prstGeom prst="rect">
            <a:avLst/>
          </a:prstGeom>
        </p:spPr>
      </p:pic>
      <p:sp>
        <p:nvSpPr>
          <p:cNvPr id="14" name="Bildplatzhalter 9"/>
          <p:cNvSpPr>
            <a:spLocks noGrp="1"/>
          </p:cNvSpPr>
          <p:nvPr>
            <p:ph type="pic" sz="quarter" idx="10" hasCustomPrompt="1"/>
          </p:nvPr>
        </p:nvSpPr>
        <p:spPr>
          <a:xfrm>
            <a:off x="10151559" y="2516800"/>
            <a:ext cx="1468800" cy="1085721"/>
          </a:xfrm>
          <a:prstGeom prst="rect">
            <a:avLst/>
          </a:prstGeom>
        </p:spPr>
        <p:txBody>
          <a:bodyPr>
            <a:noAutofit/>
          </a:bodyPr>
          <a:lstStyle>
            <a:lvl1pPr marL="0" indent="0">
              <a:buNone/>
              <a:defRPr sz="1400"/>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
        <p:nvSpPr>
          <p:cNvPr id="15" name="Bildplatzhalter 9"/>
          <p:cNvSpPr>
            <a:spLocks noGrp="1"/>
          </p:cNvSpPr>
          <p:nvPr>
            <p:ph type="pic" sz="quarter" idx="11" hasCustomPrompt="1"/>
          </p:nvPr>
        </p:nvSpPr>
        <p:spPr>
          <a:xfrm>
            <a:off x="10151746" y="4039232"/>
            <a:ext cx="1468800" cy="1085721"/>
          </a:xfrm>
          <a:prstGeom prst="rect">
            <a:avLst/>
          </a:prstGeom>
        </p:spPr>
        <p:txBody>
          <a:bodyPr>
            <a:noAutofit/>
          </a:bodyPr>
          <a:lstStyle>
            <a:lvl1pPr marL="0" indent="0">
              <a:buNone/>
              <a:defRPr sz="1400"/>
            </a:lvl1pPr>
          </a:lstStyle>
          <a:p>
            <a:r>
              <a:rPr lang="en-US" dirty="0" err="1"/>
              <a:t>Platz</a:t>
            </a:r>
            <a:r>
              <a:rPr lang="en-US" dirty="0"/>
              <a:t> </a:t>
            </a:r>
            <a:r>
              <a:rPr lang="en-US" dirty="0" err="1"/>
              <a:t>für</a:t>
            </a:r>
            <a:r>
              <a:rPr lang="en-US" dirty="0"/>
              <a:t> </a:t>
            </a:r>
            <a:r>
              <a:rPr lang="en-US" dirty="0" err="1"/>
              <a:t>ein</a:t>
            </a:r>
            <a:r>
              <a:rPr lang="en-US" dirty="0"/>
              <a:t> </a:t>
            </a:r>
            <a:r>
              <a:rPr lang="en-US" dirty="0" err="1"/>
              <a:t>Partnerlogo</a:t>
            </a:r>
            <a:endParaRPr lang="en-US" dirty="0"/>
          </a:p>
        </p:txBody>
      </p:sp>
    </p:spTree>
    <p:extLst>
      <p:ext uri="{BB962C8B-B14F-4D97-AF65-F5344CB8AC3E}">
        <p14:creationId xmlns:p14="http://schemas.microsoft.com/office/powerpoint/2010/main" val="3371919737"/>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el">
    <p:spTree>
      <p:nvGrpSpPr>
        <p:cNvPr id="1" name=""/>
        <p:cNvGrpSpPr/>
        <p:nvPr/>
      </p:nvGrpSpPr>
      <p:grpSpPr>
        <a:xfrm>
          <a:off x="0" y="0"/>
          <a:ext cx="0" cy="0"/>
          <a:chOff x="0" y="0"/>
          <a:chExt cx="0" cy="0"/>
        </a:xfrm>
      </p:grpSpPr>
      <p:sp>
        <p:nvSpPr>
          <p:cNvPr id="8" name="Rechteck 7"/>
          <p:cNvSpPr/>
          <p:nvPr userDrawn="1"/>
        </p:nvSpPr>
        <p:spPr>
          <a:xfrm>
            <a:off x="0" y="1"/>
            <a:ext cx="12192000" cy="6143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Subtitle 2"/>
          <p:cNvSpPr>
            <a:spLocks noGrp="1"/>
          </p:cNvSpPr>
          <p:nvPr>
            <p:ph type="subTitle" idx="1" hasCustomPrompt="1"/>
          </p:nvPr>
        </p:nvSpPr>
        <p:spPr>
          <a:xfrm>
            <a:off x="485737" y="5412165"/>
            <a:ext cx="11142382" cy="731461"/>
          </a:xfrm>
          <a:prstGeom prst="rect">
            <a:avLst/>
          </a:prstGeom>
        </p:spPr>
        <p:txBody>
          <a:bodyPr>
            <a:noAutofit/>
          </a:bodyPr>
          <a:lstStyle>
            <a:lvl1pPr marL="0" indent="0" algn="l">
              <a:spcBef>
                <a:spcPts val="0"/>
              </a:spcBef>
              <a:buNone/>
              <a:defRPr sz="1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Platz für Details und nächste Schritte.</a:t>
            </a:r>
            <a:endParaRPr lang="en-US" dirty="0"/>
          </a:p>
        </p:txBody>
      </p:sp>
      <p:sp>
        <p:nvSpPr>
          <p:cNvPr id="6" name="Titel 5"/>
          <p:cNvSpPr>
            <a:spLocks noGrp="1"/>
          </p:cNvSpPr>
          <p:nvPr>
            <p:ph type="title" hasCustomPrompt="1"/>
          </p:nvPr>
        </p:nvSpPr>
        <p:spPr>
          <a:xfrm>
            <a:off x="475589" y="1307110"/>
            <a:ext cx="11152530" cy="2009172"/>
          </a:xfrm>
        </p:spPr>
        <p:txBody>
          <a:bodyPr anchor="b" anchorCtr="0"/>
          <a:lstStyle>
            <a:lvl1pPr>
              <a:defRPr sz="4500" baseline="0">
                <a:solidFill>
                  <a:schemeClr val="tx1"/>
                </a:solidFill>
              </a:defRPr>
            </a:lvl1pPr>
          </a:lstStyle>
          <a:p>
            <a:r>
              <a:rPr lang="de-DE" dirty="0"/>
              <a:t>Platz für </a:t>
            </a:r>
            <a:br>
              <a:rPr lang="de-DE" dirty="0"/>
            </a:br>
            <a:r>
              <a:rPr lang="de-DE" dirty="0"/>
              <a:t>den Titel</a:t>
            </a:r>
            <a:endParaRPr lang="de-AT" dirty="0"/>
          </a:p>
        </p:txBody>
      </p:sp>
      <p:pic>
        <p:nvPicPr>
          <p:cNvPr id="13" name="Grafik 12"/>
          <p:cNvPicPr>
            <a:picLocks noChangeAspect="1"/>
          </p:cNvPicPr>
          <p:nvPr userDrawn="1"/>
        </p:nvPicPr>
        <p:blipFill rotWithShape="1">
          <a:blip r:embed="rId2" cstate="print">
            <a:extLst>
              <a:ext uri="{28A0092B-C50C-407E-A947-70E740481C1C}">
                <a14:useLocalDpi xmlns:a14="http://schemas.microsoft.com/office/drawing/2010/main" val="0"/>
              </a:ext>
            </a:extLst>
          </a:blip>
          <a:srcRect l="27455" t="15293" r="42710" b="38849"/>
          <a:stretch/>
        </p:blipFill>
        <p:spPr>
          <a:xfrm>
            <a:off x="304245" y="3236318"/>
            <a:ext cx="2520000" cy="2307271"/>
          </a:xfrm>
          <a:prstGeom prst="rect">
            <a:avLst/>
          </a:prstGeom>
        </p:spPr>
      </p:pic>
      <p:sp>
        <p:nvSpPr>
          <p:cNvPr id="11" name="Datumsplatzhalter 10"/>
          <p:cNvSpPr>
            <a:spLocks noGrp="1"/>
          </p:cNvSpPr>
          <p:nvPr>
            <p:ph type="dt" sz="half" idx="10"/>
          </p:nvPr>
        </p:nvSpPr>
        <p:spPr/>
        <p:txBody>
          <a:bodyPr/>
          <a:lstStyle/>
          <a:p>
            <a:r>
              <a:rPr lang="de-DE" smtClean="0"/>
              <a:t>16.10.2015</a:t>
            </a:r>
            <a:endParaRPr lang="en-US" dirty="0"/>
          </a:p>
        </p:txBody>
      </p:sp>
      <p:sp>
        <p:nvSpPr>
          <p:cNvPr id="14" name="Fußzeilenplatzhalter 13"/>
          <p:cNvSpPr>
            <a:spLocks noGrp="1"/>
          </p:cNvSpPr>
          <p:nvPr>
            <p:ph type="ftr" sz="quarter" idx="11"/>
          </p:nvPr>
        </p:nvSpPr>
        <p:spPr/>
        <p:txBody>
          <a:bodyPr/>
          <a:lstStyle/>
          <a:p>
            <a:r>
              <a:rPr lang="en-US" smtClean="0"/>
              <a:t>Johanna Naderhirn</a:t>
            </a:r>
            <a:endParaRPr lang="en-US" dirty="0"/>
          </a:p>
        </p:txBody>
      </p:sp>
      <p:sp>
        <p:nvSpPr>
          <p:cNvPr id="15" name="Foliennummernplatzhalter 14"/>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3204525543"/>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624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Übersicht Kooperationen">
    <p:spTree>
      <p:nvGrpSpPr>
        <p:cNvPr id="1" name=""/>
        <p:cNvGrpSpPr/>
        <p:nvPr/>
      </p:nvGrpSpPr>
      <p:grpSpPr>
        <a:xfrm>
          <a:off x="0" y="0"/>
          <a:ext cx="0" cy="0"/>
          <a:chOff x="0" y="0"/>
          <a:chExt cx="0" cy="0"/>
        </a:xfrm>
      </p:grpSpPr>
      <p:sp>
        <p:nvSpPr>
          <p:cNvPr id="7" name="Bildplatzhalter 6"/>
          <p:cNvSpPr>
            <a:spLocks noGrp="1"/>
          </p:cNvSpPr>
          <p:nvPr>
            <p:ph type="pic" sz="quarter" idx="13" hasCustomPrompt="1"/>
          </p:nvPr>
        </p:nvSpPr>
        <p:spPr>
          <a:xfrm>
            <a:off x="8241458" y="1721189"/>
            <a:ext cx="3384000" cy="1270800"/>
          </a:xfrm>
          <a:prstGeom prst="rect">
            <a:avLst/>
          </a:prstGeo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10" name="Bildplatzhalter 6"/>
          <p:cNvSpPr>
            <a:spLocks noGrp="1"/>
          </p:cNvSpPr>
          <p:nvPr>
            <p:ph type="pic" sz="quarter" idx="16" hasCustomPrompt="1"/>
          </p:nvPr>
        </p:nvSpPr>
        <p:spPr>
          <a:xfrm>
            <a:off x="574656" y="1721189"/>
            <a:ext cx="3384000" cy="1270800"/>
          </a:xfrm>
          <a:prstGeom prst="rect">
            <a:avLst/>
          </a:prstGeo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11" name="Bildplatzhalter 6"/>
          <p:cNvSpPr>
            <a:spLocks noGrp="1"/>
          </p:cNvSpPr>
          <p:nvPr>
            <p:ph type="pic" sz="quarter" idx="17" hasCustomPrompt="1"/>
          </p:nvPr>
        </p:nvSpPr>
        <p:spPr>
          <a:xfrm>
            <a:off x="4407276" y="1720152"/>
            <a:ext cx="3384000" cy="1270800"/>
          </a:xfrm>
          <a:prstGeom prst="rect">
            <a:avLst/>
          </a:prstGeo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3" name="Titel 2"/>
          <p:cNvSpPr>
            <a:spLocks noGrp="1"/>
          </p:cNvSpPr>
          <p:nvPr>
            <p:ph type="title" hasCustomPrompt="1"/>
          </p:nvPr>
        </p:nvSpPr>
        <p:spPr/>
        <p:txBody>
          <a:bodyPr/>
          <a:lstStyle>
            <a:lvl1pPr>
              <a:defRPr/>
            </a:lvl1pPr>
          </a:lstStyle>
          <a:p>
            <a:r>
              <a:rPr lang="de-DE" dirty="0"/>
              <a:t>In Kooperation mit</a:t>
            </a:r>
          </a:p>
        </p:txBody>
      </p:sp>
      <p:sp>
        <p:nvSpPr>
          <p:cNvPr id="19" name="Bildplatzhalter 6"/>
          <p:cNvSpPr>
            <a:spLocks noGrp="1"/>
          </p:cNvSpPr>
          <p:nvPr>
            <p:ph type="pic" sz="quarter" idx="26" hasCustomPrompt="1"/>
          </p:nvPr>
        </p:nvSpPr>
        <p:spPr>
          <a:xfrm>
            <a:off x="8241458" y="3291327"/>
            <a:ext cx="3384000" cy="1270800"/>
          </a:xfrm>
          <a:prstGeom prst="rect">
            <a:avLst/>
          </a:prstGeo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1" name="Bildplatzhalter 6"/>
          <p:cNvSpPr>
            <a:spLocks noGrp="1"/>
          </p:cNvSpPr>
          <p:nvPr>
            <p:ph type="pic" sz="quarter" idx="27" hasCustomPrompt="1"/>
          </p:nvPr>
        </p:nvSpPr>
        <p:spPr>
          <a:xfrm>
            <a:off x="574656" y="3291327"/>
            <a:ext cx="3384000" cy="1270800"/>
          </a:xfrm>
          <a:prstGeom prst="rect">
            <a:avLst/>
          </a:prstGeo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2" name="Bildplatzhalter 6"/>
          <p:cNvSpPr>
            <a:spLocks noGrp="1"/>
          </p:cNvSpPr>
          <p:nvPr>
            <p:ph type="pic" sz="quarter" idx="28" hasCustomPrompt="1"/>
          </p:nvPr>
        </p:nvSpPr>
        <p:spPr>
          <a:xfrm>
            <a:off x="4407276" y="3290290"/>
            <a:ext cx="3384000" cy="1270800"/>
          </a:xfrm>
          <a:prstGeom prst="rect">
            <a:avLst/>
          </a:prstGeo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3" name="Bildplatzhalter 6"/>
          <p:cNvSpPr>
            <a:spLocks noGrp="1"/>
          </p:cNvSpPr>
          <p:nvPr>
            <p:ph type="pic" sz="quarter" idx="29" hasCustomPrompt="1"/>
          </p:nvPr>
        </p:nvSpPr>
        <p:spPr>
          <a:xfrm>
            <a:off x="8246377" y="4867487"/>
            <a:ext cx="3384000" cy="1270800"/>
          </a:xfrm>
          <a:prstGeom prst="rect">
            <a:avLst/>
          </a:prstGeo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4" name="Bildplatzhalter 6"/>
          <p:cNvSpPr>
            <a:spLocks noGrp="1"/>
          </p:cNvSpPr>
          <p:nvPr>
            <p:ph type="pic" sz="quarter" idx="30" hasCustomPrompt="1"/>
          </p:nvPr>
        </p:nvSpPr>
        <p:spPr>
          <a:xfrm>
            <a:off x="579573" y="4867487"/>
            <a:ext cx="3384000" cy="1270800"/>
          </a:xfrm>
          <a:prstGeom prst="rect">
            <a:avLst/>
          </a:prstGeo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25" name="Bildplatzhalter 6"/>
          <p:cNvSpPr>
            <a:spLocks noGrp="1"/>
          </p:cNvSpPr>
          <p:nvPr>
            <p:ph type="pic" sz="quarter" idx="31" hasCustomPrompt="1"/>
          </p:nvPr>
        </p:nvSpPr>
        <p:spPr>
          <a:xfrm>
            <a:off x="4412196" y="4866450"/>
            <a:ext cx="3384000" cy="1270800"/>
          </a:xfrm>
          <a:prstGeom prst="rect">
            <a:avLst/>
          </a:prstGeom>
        </p:spPr>
        <p:txBody>
          <a:bodyPr>
            <a:normAutofit/>
          </a:bodyPr>
          <a:lstStyle>
            <a:lvl1pPr marL="0" marR="0" indent="0" algn="l" defTabSz="914400" rtl="0" eaLnBrk="1" fontAlgn="auto" latinLnBrk="0" hangingPunct="1">
              <a:lnSpc>
                <a:spcPct val="90000"/>
              </a:lnSpc>
              <a:spcBef>
                <a:spcPts val="1000"/>
              </a:spcBef>
              <a:spcAft>
                <a:spcPts val="0"/>
              </a:spcAft>
              <a:buClrTx/>
              <a:buSzTx/>
              <a:buFontTx/>
              <a:buNone/>
              <a:tabLst/>
              <a:defRPr sz="1600"/>
            </a:lvl1pPr>
          </a:lstStyle>
          <a:p>
            <a:r>
              <a:rPr lang="de-AT" dirty="0"/>
              <a:t>Platz für ein Partnerlogo</a:t>
            </a:r>
            <a:endParaRPr lang="en-US" dirty="0"/>
          </a:p>
          <a:p>
            <a:endParaRPr lang="en-US" dirty="0"/>
          </a:p>
        </p:txBody>
      </p:sp>
      <p:sp>
        <p:nvSpPr>
          <p:cNvPr id="30" name="Datumsplatzhalter 29"/>
          <p:cNvSpPr>
            <a:spLocks noGrp="1"/>
          </p:cNvSpPr>
          <p:nvPr>
            <p:ph type="dt" sz="half" idx="32"/>
          </p:nvPr>
        </p:nvSpPr>
        <p:spPr/>
        <p:txBody>
          <a:bodyPr/>
          <a:lstStyle/>
          <a:p>
            <a:r>
              <a:rPr lang="de-DE" smtClean="0"/>
              <a:t>16.10.2015</a:t>
            </a:r>
            <a:endParaRPr lang="en-US" dirty="0"/>
          </a:p>
        </p:txBody>
      </p:sp>
      <p:sp>
        <p:nvSpPr>
          <p:cNvPr id="31" name="Fußzeilenplatzhalter 30"/>
          <p:cNvSpPr>
            <a:spLocks noGrp="1"/>
          </p:cNvSpPr>
          <p:nvPr>
            <p:ph type="ftr" sz="quarter" idx="33"/>
          </p:nvPr>
        </p:nvSpPr>
        <p:spPr/>
        <p:txBody>
          <a:bodyPr/>
          <a:lstStyle/>
          <a:p>
            <a:r>
              <a:rPr lang="en-US" smtClean="0"/>
              <a:t>Johanna Naderhirn</a:t>
            </a:r>
            <a:endParaRPr lang="en-US" dirty="0"/>
          </a:p>
        </p:txBody>
      </p:sp>
      <p:sp>
        <p:nvSpPr>
          <p:cNvPr id="32" name="Foliennummernplatzhalter 31"/>
          <p:cNvSpPr>
            <a:spLocks noGrp="1"/>
          </p:cNvSpPr>
          <p:nvPr>
            <p:ph type="sldNum" sz="quarter" idx="34"/>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474561612"/>
      </p:ext>
    </p:extLst>
  </p:cSld>
  <p:clrMapOvr>
    <a:masterClrMapping/>
  </p:clrMapOvr>
  <p:extLst mod="1">
    <p:ext uri="{DCECCB84-F9BA-43D5-87BE-67443E8EF086}">
      <p15:sldGuideLst xmlns:p15="http://schemas.microsoft.com/office/powerpoint/2012/main" xmlns="">
        <p15:guide id="1" orient="horz" pos="3566" userDrawn="1">
          <p15:clr>
            <a:srgbClr val="FBAE40"/>
          </p15:clr>
        </p15:guide>
        <p15:guide id="2" pos="54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Übersicht">
    <p:spTree>
      <p:nvGrpSpPr>
        <p:cNvPr id="1" name=""/>
        <p:cNvGrpSpPr/>
        <p:nvPr/>
      </p:nvGrpSpPr>
      <p:grpSpPr>
        <a:xfrm>
          <a:off x="0" y="0"/>
          <a:ext cx="0" cy="0"/>
          <a:chOff x="0" y="0"/>
          <a:chExt cx="0" cy="0"/>
        </a:xfrm>
      </p:grpSpPr>
      <p:sp>
        <p:nvSpPr>
          <p:cNvPr id="9" name="Textplatzhalter 8"/>
          <p:cNvSpPr>
            <a:spLocks noGrp="1"/>
          </p:cNvSpPr>
          <p:nvPr>
            <p:ph type="body" sz="quarter" idx="13" hasCustomPrompt="1"/>
          </p:nvPr>
        </p:nvSpPr>
        <p:spPr>
          <a:xfrm>
            <a:off x="623094" y="636614"/>
            <a:ext cx="10845364" cy="5499267"/>
          </a:xfrm>
          <a:prstGeom prst="rect">
            <a:avLst/>
          </a:prstGeom>
        </p:spPr>
        <p:txBody>
          <a:bodyPr/>
          <a:lstStyle>
            <a:lvl1pPr marL="0" indent="0">
              <a:lnSpc>
                <a:spcPct val="105000"/>
              </a:lnSpc>
              <a:spcBef>
                <a:spcPts val="1600"/>
              </a:spcBef>
              <a:buFontTx/>
              <a:buNone/>
              <a:defRPr sz="1700" baseline="0">
                <a:latin typeface="+mj-lt"/>
              </a:defRPr>
            </a:lvl1pPr>
            <a:lvl2pPr marL="285750" indent="-285750">
              <a:lnSpc>
                <a:spcPct val="105000"/>
              </a:lnSpc>
              <a:spcBef>
                <a:spcPts val="0"/>
              </a:spcBef>
              <a:buFont typeface="Arial" panose="020B0604020202020204" pitchFamily="34" charset="0"/>
              <a:buChar char="•"/>
              <a:defRPr sz="1500"/>
            </a:lvl2pPr>
          </a:lstStyle>
          <a:p>
            <a:pPr lvl="0"/>
            <a:r>
              <a:rPr lang="de-DE" dirty="0"/>
              <a:t>Kapitel 1</a:t>
            </a:r>
          </a:p>
          <a:p>
            <a:pPr lvl="1"/>
            <a:r>
              <a:rPr lang="de-DE" dirty="0"/>
              <a:t>Unterkapitel 1</a:t>
            </a:r>
          </a:p>
          <a:p>
            <a:pPr lvl="1"/>
            <a:r>
              <a:rPr lang="de-DE" dirty="0"/>
              <a:t>Unterkapitel 2</a:t>
            </a:r>
          </a:p>
          <a:p>
            <a:pPr lvl="0"/>
            <a:r>
              <a:rPr lang="de-DE" dirty="0"/>
              <a:t>Kapitel 2</a:t>
            </a:r>
          </a:p>
          <a:p>
            <a:pPr lvl="1"/>
            <a:r>
              <a:rPr lang="de-DE" dirty="0"/>
              <a:t>Unterkapitel 1</a:t>
            </a:r>
          </a:p>
          <a:p>
            <a:pPr lvl="1"/>
            <a:r>
              <a:rPr lang="de-DE" dirty="0"/>
              <a:t>Unterkapitel 2</a:t>
            </a:r>
          </a:p>
          <a:p>
            <a:pPr lvl="0"/>
            <a:r>
              <a:rPr lang="de-DE" dirty="0"/>
              <a:t>Kapitel 3</a:t>
            </a:r>
          </a:p>
          <a:p>
            <a:pPr lvl="1"/>
            <a:r>
              <a:rPr lang="de-DE" dirty="0"/>
              <a:t>Unterkapitel 1</a:t>
            </a:r>
          </a:p>
          <a:p>
            <a:pPr lvl="1"/>
            <a:r>
              <a:rPr lang="de-DE" dirty="0"/>
              <a:t>Unterkapitel 2</a:t>
            </a:r>
          </a:p>
          <a:p>
            <a:pPr lvl="0"/>
            <a:r>
              <a:rPr lang="de-DE" dirty="0"/>
              <a:t>Kapitel 4</a:t>
            </a:r>
          </a:p>
          <a:p>
            <a:pPr lvl="1"/>
            <a:r>
              <a:rPr lang="de-DE" dirty="0"/>
              <a:t>Unterkapitel 1</a:t>
            </a:r>
          </a:p>
          <a:p>
            <a:pPr lvl="1"/>
            <a:r>
              <a:rPr lang="de-DE" dirty="0"/>
              <a:t>Unterkapitel 2</a:t>
            </a:r>
          </a:p>
          <a:p>
            <a:pPr lvl="0"/>
            <a:r>
              <a:rPr lang="de-DE" dirty="0"/>
              <a:t>Kapitel 5</a:t>
            </a:r>
          </a:p>
          <a:p>
            <a:pPr lvl="1"/>
            <a:r>
              <a:rPr lang="de-DE" dirty="0"/>
              <a:t>Unterkapitel 1</a:t>
            </a:r>
          </a:p>
          <a:p>
            <a:pPr lvl="1"/>
            <a:r>
              <a:rPr lang="de-DE" dirty="0"/>
              <a:t>Unterkapitel 2</a:t>
            </a:r>
          </a:p>
          <a:p>
            <a:pPr lvl="1"/>
            <a:endParaRPr lang="de-DE" dirty="0"/>
          </a:p>
        </p:txBody>
      </p:sp>
      <p:sp>
        <p:nvSpPr>
          <p:cNvPr id="2" name="Datumsplatzhalter 1"/>
          <p:cNvSpPr>
            <a:spLocks noGrp="1"/>
          </p:cNvSpPr>
          <p:nvPr>
            <p:ph type="dt" sz="half" idx="14"/>
          </p:nvPr>
        </p:nvSpPr>
        <p:spPr/>
        <p:txBody>
          <a:bodyPr/>
          <a:lstStyle/>
          <a:p>
            <a:r>
              <a:rPr lang="de-DE" smtClean="0"/>
              <a:t>16.10.2015</a:t>
            </a:r>
            <a:endParaRPr lang="en-US" dirty="0"/>
          </a:p>
        </p:txBody>
      </p:sp>
      <p:sp>
        <p:nvSpPr>
          <p:cNvPr id="3" name="Fußzeilenplatzhalter 2"/>
          <p:cNvSpPr>
            <a:spLocks noGrp="1"/>
          </p:cNvSpPr>
          <p:nvPr>
            <p:ph type="ftr" sz="quarter" idx="15"/>
          </p:nvPr>
        </p:nvSpPr>
        <p:spPr/>
        <p:txBody>
          <a:bodyPr/>
          <a:lstStyle/>
          <a:p>
            <a:r>
              <a:rPr lang="en-US" smtClean="0"/>
              <a:t>Johanna Naderhirn</a:t>
            </a:r>
            <a:endParaRPr lang="en-US" dirty="0"/>
          </a:p>
        </p:txBody>
      </p:sp>
      <p:sp>
        <p:nvSpPr>
          <p:cNvPr id="4" name="Foliennummernplatzhalter 3"/>
          <p:cNvSpPr>
            <a:spLocks noGrp="1"/>
          </p:cNvSpPr>
          <p:nvPr>
            <p:ph type="sldNum" sz="quarter" idx="16"/>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279071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bild, schwarzer Text">
    <p:spTree>
      <p:nvGrpSpPr>
        <p:cNvPr id="1" name=""/>
        <p:cNvGrpSpPr/>
        <p:nvPr/>
      </p:nvGrpSpPr>
      <p:grpSpPr>
        <a:xfrm>
          <a:off x="0" y="0"/>
          <a:ext cx="0" cy="0"/>
          <a:chOff x="0" y="0"/>
          <a:chExt cx="0" cy="0"/>
        </a:xfrm>
      </p:grpSpPr>
      <p:sp>
        <p:nvSpPr>
          <p:cNvPr id="7" name="Bildplatzhalter 6"/>
          <p:cNvSpPr>
            <a:spLocks noGrp="1"/>
          </p:cNvSpPr>
          <p:nvPr>
            <p:ph type="pic" sz="quarter" idx="13"/>
          </p:nvPr>
        </p:nvSpPr>
        <p:spPr>
          <a:xfrm>
            <a:off x="0" y="1"/>
            <a:ext cx="12192000" cy="6154057"/>
          </a:xfrm>
          <a:prstGeom prst="rect">
            <a:avLst/>
          </a:prstGeom>
        </p:spPr>
        <p:txBody>
          <a:bodyPr/>
          <a:lstStyle>
            <a:lvl1pPr marL="0" indent="0">
              <a:buNone/>
              <a:defRPr/>
            </a:lvl1pPr>
          </a:lstStyle>
          <a:p>
            <a:r>
              <a:rPr lang="de-DE"/>
              <a:t>Bild durch Klicken auf Symbol hinzufügen</a:t>
            </a:r>
            <a:endParaRPr lang="en-US" dirty="0"/>
          </a:p>
        </p:txBody>
      </p:sp>
      <p:sp>
        <p:nvSpPr>
          <p:cNvPr id="5" name="Titel 4"/>
          <p:cNvSpPr>
            <a:spLocks noGrp="1"/>
          </p:cNvSpPr>
          <p:nvPr>
            <p:ph type="title" hasCustomPrompt="1"/>
          </p:nvPr>
        </p:nvSpPr>
        <p:spPr/>
        <p:txBody>
          <a:bodyPr/>
          <a:lstStyle>
            <a:lvl1pPr>
              <a:defRPr/>
            </a:lvl1pPr>
          </a:lstStyle>
          <a:p>
            <a:r>
              <a:rPr lang="de-DE" dirty="0"/>
              <a:t>Platz für</a:t>
            </a:r>
            <a:br>
              <a:rPr lang="de-DE" dirty="0"/>
            </a:br>
            <a:r>
              <a:rPr lang="de-DE" dirty="0"/>
              <a:t>Titel und großes Imagebild</a:t>
            </a:r>
            <a:endParaRPr lang="de-AT" dirty="0"/>
          </a:p>
        </p:txBody>
      </p:sp>
      <p:sp>
        <p:nvSpPr>
          <p:cNvPr id="6" name="Datumsplatzhalter 5"/>
          <p:cNvSpPr>
            <a:spLocks noGrp="1"/>
          </p:cNvSpPr>
          <p:nvPr>
            <p:ph type="dt" sz="half" idx="14"/>
          </p:nvPr>
        </p:nvSpPr>
        <p:spPr/>
        <p:txBody>
          <a:bodyPr/>
          <a:lstStyle/>
          <a:p>
            <a:r>
              <a:rPr lang="de-DE" smtClean="0"/>
              <a:t>16.10.2015</a:t>
            </a:r>
            <a:endParaRPr lang="en-US" dirty="0"/>
          </a:p>
        </p:txBody>
      </p:sp>
      <p:sp>
        <p:nvSpPr>
          <p:cNvPr id="8" name="Fußzeilenplatzhalter 7"/>
          <p:cNvSpPr>
            <a:spLocks noGrp="1"/>
          </p:cNvSpPr>
          <p:nvPr>
            <p:ph type="ftr" sz="quarter" idx="15"/>
          </p:nvPr>
        </p:nvSpPr>
        <p:spPr/>
        <p:txBody>
          <a:bodyPr/>
          <a:lstStyle/>
          <a:p>
            <a:r>
              <a:rPr lang="en-US" smtClean="0"/>
              <a:t>Johanna Naderhirn</a:t>
            </a:r>
            <a:endParaRPr lang="en-US" dirty="0"/>
          </a:p>
        </p:txBody>
      </p:sp>
      <p:sp>
        <p:nvSpPr>
          <p:cNvPr id="9" name="Foliennummernplatzhalter 8"/>
          <p:cNvSpPr>
            <a:spLocks noGrp="1"/>
          </p:cNvSpPr>
          <p:nvPr>
            <p:ph type="sldNum" sz="quarter" idx="16"/>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3244942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bild, weißer Text">
    <p:spTree>
      <p:nvGrpSpPr>
        <p:cNvPr id="1" name=""/>
        <p:cNvGrpSpPr/>
        <p:nvPr/>
      </p:nvGrpSpPr>
      <p:grpSpPr>
        <a:xfrm>
          <a:off x="0" y="0"/>
          <a:ext cx="0" cy="0"/>
          <a:chOff x="0" y="0"/>
          <a:chExt cx="0" cy="0"/>
        </a:xfrm>
      </p:grpSpPr>
      <p:sp>
        <p:nvSpPr>
          <p:cNvPr id="7" name="Bildplatzhalter 6"/>
          <p:cNvSpPr>
            <a:spLocks noGrp="1"/>
          </p:cNvSpPr>
          <p:nvPr>
            <p:ph type="pic" sz="quarter" idx="13"/>
          </p:nvPr>
        </p:nvSpPr>
        <p:spPr>
          <a:xfrm>
            <a:off x="0" y="0"/>
            <a:ext cx="12192000" cy="6153150"/>
          </a:xfrm>
          <a:prstGeom prst="rect">
            <a:avLst/>
          </a:prstGeom>
        </p:spPr>
        <p:txBody>
          <a:bodyPr/>
          <a:lstStyle>
            <a:lvl1pPr marL="0" indent="0">
              <a:buNone/>
              <a:defRPr/>
            </a:lvl1pPr>
          </a:lstStyle>
          <a:p>
            <a:r>
              <a:rPr lang="de-DE"/>
              <a:t>Bild durch Klicken auf Symbol hinzufügen</a:t>
            </a:r>
            <a:endParaRPr lang="en-US"/>
          </a:p>
        </p:txBody>
      </p:sp>
      <p:sp>
        <p:nvSpPr>
          <p:cNvPr id="2" name="Title 1"/>
          <p:cNvSpPr>
            <a:spLocks noGrp="1"/>
          </p:cNvSpPr>
          <p:nvPr>
            <p:ph type="title" hasCustomPrompt="1"/>
          </p:nvPr>
        </p:nvSpPr>
        <p:spPr/>
        <p:txBody>
          <a:bodyPr/>
          <a:lstStyle>
            <a:lvl1pPr>
              <a:defRPr baseline="0">
                <a:solidFill>
                  <a:schemeClr val="bg1"/>
                </a:solidFill>
              </a:defRPr>
            </a:lvl1pPr>
          </a:lstStyle>
          <a:p>
            <a:r>
              <a:rPr lang="de-DE" dirty="0"/>
              <a:t>Platz für</a:t>
            </a:r>
            <a:br>
              <a:rPr lang="de-DE" dirty="0"/>
            </a:br>
            <a:r>
              <a:rPr lang="de-DE" dirty="0"/>
              <a:t>Titel und großes Imagebild</a:t>
            </a:r>
            <a:endParaRPr lang="en-US" dirty="0"/>
          </a:p>
        </p:txBody>
      </p:sp>
      <p:sp>
        <p:nvSpPr>
          <p:cNvPr id="3" name="Datumsplatzhalter 2"/>
          <p:cNvSpPr>
            <a:spLocks noGrp="1"/>
          </p:cNvSpPr>
          <p:nvPr>
            <p:ph type="dt" sz="half" idx="14"/>
          </p:nvPr>
        </p:nvSpPr>
        <p:spPr/>
        <p:txBody>
          <a:bodyPr/>
          <a:lstStyle/>
          <a:p>
            <a:r>
              <a:rPr lang="de-DE" smtClean="0"/>
              <a:t>16.10.2015</a:t>
            </a:r>
            <a:endParaRPr lang="en-US" dirty="0"/>
          </a:p>
        </p:txBody>
      </p:sp>
      <p:sp>
        <p:nvSpPr>
          <p:cNvPr id="4" name="Fußzeilenplatzhalter 3"/>
          <p:cNvSpPr>
            <a:spLocks noGrp="1"/>
          </p:cNvSpPr>
          <p:nvPr>
            <p:ph type="ftr" sz="quarter" idx="15"/>
          </p:nvPr>
        </p:nvSpPr>
        <p:spPr/>
        <p:txBody>
          <a:bodyPr/>
          <a:lstStyle/>
          <a:p>
            <a:r>
              <a:rPr lang="en-US" smtClean="0"/>
              <a:t>Johanna Naderhirn</a:t>
            </a:r>
            <a:endParaRPr lang="en-US" dirty="0"/>
          </a:p>
        </p:txBody>
      </p:sp>
      <p:sp>
        <p:nvSpPr>
          <p:cNvPr id="5" name="Foliennummernplatzhalter 4"/>
          <p:cNvSpPr>
            <a:spLocks noGrp="1"/>
          </p:cNvSpPr>
          <p:nvPr>
            <p:ph type="sldNum" sz="quarter" idx="16"/>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212690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de-DE" dirty="0"/>
              <a:t>Platz für</a:t>
            </a:r>
            <a:br>
              <a:rPr lang="de-DE" dirty="0"/>
            </a:br>
            <a:r>
              <a:rPr lang="de-DE" dirty="0"/>
              <a:t>Titel und Text</a:t>
            </a:r>
            <a:endParaRPr lang="en-US" dirty="0"/>
          </a:p>
        </p:txBody>
      </p:sp>
      <p:sp>
        <p:nvSpPr>
          <p:cNvPr id="3" name="Content Placeholder 2"/>
          <p:cNvSpPr>
            <a:spLocks noGrp="1"/>
          </p:cNvSpPr>
          <p:nvPr>
            <p:ph idx="1"/>
          </p:nvPr>
        </p:nvSpPr>
        <p:spPr>
          <a:xfrm>
            <a:off x="471542" y="1621585"/>
            <a:ext cx="11139785" cy="4516749"/>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Textplatzhalter 5"/>
          <p:cNvSpPr>
            <a:spLocks noGrp="1"/>
          </p:cNvSpPr>
          <p:nvPr>
            <p:ph type="body" sz="quarter" idx="25" hasCustomPrompt="1"/>
          </p:nvPr>
        </p:nvSpPr>
        <p:spPr>
          <a:xfrm>
            <a:off x="471542" y="5858821"/>
            <a:ext cx="11139785" cy="278127"/>
          </a:xfrm>
          <a:prstGeom prst="rect">
            <a:avLst/>
          </a:prstGeom>
        </p:spPr>
        <p:txBody>
          <a:bodyPr anchor="b">
            <a:noAutofit/>
          </a:bodyPr>
          <a:lstStyle>
            <a:lvl1pPr marL="0" indent="0">
              <a:lnSpc>
                <a:spcPct val="83000"/>
              </a:lnSpc>
              <a:buNone/>
              <a:defRPr sz="800" b="0">
                <a:latin typeface="+mn-lt"/>
              </a:defRPr>
            </a:lvl1pPr>
            <a:lvl2pPr marL="198000" indent="0">
              <a:lnSpc>
                <a:spcPts val="1000"/>
              </a:lnSpc>
              <a:buNone/>
              <a:defRPr sz="750"/>
            </a:lvl2pPr>
            <a:lvl3pPr marL="396000" indent="0">
              <a:lnSpc>
                <a:spcPts val="1000"/>
              </a:lnSpc>
              <a:buNone/>
              <a:defRPr sz="750"/>
            </a:lvl3pPr>
            <a:lvl4pPr marL="594000" indent="0">
              <a:lnSpc>
                <a:spcPts val="1000"/>
              </a:lnSpc>
              <a:buNone/>
              <a:defRPr sz="750"/>
            </a:lvl4pPr>
            <a:lvl5pPr marL="792000" indent="0">
              <a:lnSpc>
                <a:spcPts val="1000"/>
              </a:lnSpc>
              <a:buNone/>
              <a:defRPr sz="750"/>
            </a:lvl5pPr>
          </a:lstStyle>
          <a:p>
            <a:pPr lvl="0"/>
            <a:r>
              <a:rPr lang="de-DE" dirty="0"/>
              <a:t>Quelle: Textmasterformat bearbeiten</a:t>
            </a:r>
          </a:p>
        </p:txBody>
      </p:sp>
      <p:sp>
        <p:nvSpPr>
          <p:cNvPr id="4" name="Datumsplatzhalter 3"/>
          <p:cNvSpPr>
            <a:spLocks noGrp="1"/>
          </p:cNvSpPr>
          <p:nvPr>
            <p:ph type="dt" sz="half" idx="26"/>
          </p:nvPr>
        </p:nvSpPr>
        <p:spPr/>
        <p:txBody>
          <a:bodyPr/>
          <a:lstStyle/>
          <a:p>
            <a:r>
              <a:rPr lang="de-DE" smtClean="0"/>
              <a:t>16.10.2015</a:t>
            </a:r>
            <a:endParaRPr lang="en-US"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36649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gleich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e-DE" dirty="0"/>
              <a:t>Platz für</a:t>
            </a:r>
            <a:br>
              <a:rPr lang="de-DE" dirty="0"/>
            </a:br>
            <a:r>
              <a:rPr lang="de-DE" dirty="0"/>
              <a:t>Titel und Vergleich</a:t>
            </a:r>
            <a:endParaRPr lang="en-US" dirty="0"/>
          </a:p>
        </p:txBody>
      </p:sp>
      <p:sp>
        <p:nvSpPr>
          <p:cNvPr id="3" name="Content Placeholder 2"/>
          <p:cNvSpPr>
            <a:spLocks noGrp="1"/>
          </p:cNvSpPr>
          <p:nvPr>
            <p:ph sz="half" idx="1"/>
          </p:nvPr>
        </p:nvSpPr>
        <p:spPr>
          <a:xfrm>
            <a:off x="476844" y="1639640"/>
            <a:ext cx="5399024" cy="451351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2919" y="1638582"/>
            <a:ext cx="5398407" cy="451351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umsplatzhalter 4"/>
          <p:cNvSpPr>
            <a:spLocks noGrp="1"/>
          </p:cNvSpPr>
          <p:nvPr>
            <p:ph type="dt" sz="half" idx="10"/>
          </p:nvPr>
        </p:nvSpPr>
        <p:spPr/>
        <p:txBody>
          <a:bodyPr/>
          <a:lstStyle/>
          <a:p>
            <a:r>
              <a:rPr lang="de-DE" smtClean="0"/>
              <a:t>16.10.2015</a:t>
            </a:r>
            <a:endParaRPr lang="en-US" dirty="0"/>
          </a:p>
        </p:txBody>
      </p:sp>
      <p:sp>
        <p:nvSpPr>
          <p:cNvPr id="6" name="Fußzeilenplatzhalter 5"/>
          <p:cNvSpPr>
            <a:spLocks noGrp="1"/>
          </p:cNvSpPr>
          <p:nvPr>
            <p:ph type="ftr" sz="quarter" idx="11"/>
          </p:nvPr>
        </p:nvSpPr>
        <p:spPr/>
        <p:txBody>
          <a:bodyPr/>
          <a:lstStyle/>
          <a:p>
            <a:r>
              <a:rPr lang="en-US" smtClean="0"/>
              <a:t>Johanna Naderhirn</a:t>
            </a:r>
            <a:endParaRPr lang="en-US" dirty="0"/>
          </a:p>
        </p:txBody>
      </p:sp>
      <p:sp>
        <p:nvSpPr>
          <p:cNvPr id="7" name="Foliennummernplatzhalter 6"/>
          <p:cNvSpPr>
            <a:spLocks noGrp="1"/>
          </p:cNvSpPr>
          <p:nvPr>
            <p:ph type="sldNum" sz="quarter" idx="12"/>
          </p:nvPr>
        </p:nvSpPr>
        <p:spPr/>
        <p:txBody>
          <a:bodyPr/>
          <a:lstStyle/>
          <a:p>
            <a:fld id="{68F3185B-C653-42AE-8B74-FF214C291574}" type="slidenum">
              <a:rPr lang="en-US" smtClean="0"/>
              <a:pPr/>
              <a:t>‹Nr.›</a:t>
            </a:fld>
            <a:endParaRPr lang="en-US" dirty="0"/>
          </a:p>
        </p:txBody>
      </p:sp>
    </p:spTree>
    <p:extLst>
      <p:ext uri="{BB962C8B-B14F-4D97-AF65-F5344CB8AC3E}">
        <p14:creationId xmlns:p14="http://schemas.microsoft.com/office/powerpoint/2010/main" val="4039301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7123" y="575032"/>
            <a:ext cx="11124204" cy="989814"/>
          </a:xfrm>
          <a:prstGeom prst="rect">
            <a:avLst/>
          </a:prstGeom>
        </p:spPr>
        <p:txBody>
          <a:bodyPr vert="horz" lIns="91440" tIns="45720" rIns="91440" bIns="45720" rtlCol="0" anchor="t">
            <a:noAutofit/>
          </a:bodyPr>
          <a:lstStyle/>
          <a:p>
            <a:r>
              <a:rPr lang="de-DE" dirty="0"/>
              <a:t>Titelmusterformat durch Klicken bearbeiten</a:t>
            </a:r>
            <a:endParaRPr lang="en-US" dirty="0"/>
          </a:p>
        </p:txBody>
      </p:sp>
      <p:sp>
        <p:nvSpPr>
          <p:cNvPr id="4" name="Date Placeholder 3"/>
          <p:cNvSpPr>
            <a:spLocks noGrp="1"/>
          </p:cNvSpPr>
          <p:nvPr>
            <p:ph type="dt" sz="half" idx="2"/>
          </p:nvPr>
        </p:nvSpPr>
        <p:spPr>
          <a:xfrm>
            <a:off x="9425432" y="6356983"/>
            <a:ext cx="817755" cy="365125"/>
          </a:xfrm>
          <a:prstGeom prst="rect">
            <a:avLst/>
          </a:prstGeom>
        </p:spPr>
        <p:txBody>
          <a:bodyPr vert="horz" lIns="91440" tIns="45720" rIns="91440" bIns="45720" rtlCol="0" anchor="b"/>
          <a:lstStyle>
            <a:lvl1pPr algn="r">
              <a:defRPr sz="1000" b="0">
                <a:solidFill>
                  <a:schemeClr val="tx1"/>
                </a:solidFill>
                <a:latin typeface="+mn-lt"/>
              </a:defRPr>
            </a:lvl1pPr>
          </a:lstStyle>
          <a:p>
            <a:r>
              <a:rPr lang="de-DE" smtClean="0"/>
              <a:t>16.10.2015</a:t>
            </a:r>
            <a:endParaRPr lang="en-US" dirty="0"/>
          </a:p>
        </p:txBody>
      </p:sp>
      <p:sp>
        <p:nvSpPr>
          <p:cNvPr id="5" name="Footer Placeholder 4"/>
          <p:cNvSpPr>
            <a:spLocks noGrp="1"/>
          </p:cNvSpPr>
          <p:nvPr>
            <p:ph type="ftr" sz="quarter" idx="3"/>
          </p:nvPr>
        </p:nvSpPr>
        <p:spPr>
          <a:xfrm>
            <a:off x="5890366" y="6348973"/>
            <a:ext cx="2425045" cy="365125"/>
          </a:xfrm>
          <a:prstGeom prst="rect">
            <a:avLst/>
          </a:prstGeom>
        </p:spPr>
        <p:txBody>
          <a:bodyPr vert="horz" lIns="91440" tIns="45720" rIns="91440" bIns="45720" rtlCol="0" anchor="b"/>
          <a:lstStyle>
            <a:lvl1pPr algn="r">
              <a:defRPr sz="1000" b="0">
                <a:solidFill>
                  <a:schemeClr val="tx1"/>
                </a:solidFill>
                <a:latin typeface="+mn-lt"/>
              </a:defRPr>
            </a:lvl1pPr>
          </a:lstStyle>
          <a:p>
            <a:r>
              <a:rPr lang="en-US" smtClean="0"/>
              <a:t>Johanna Naderhirn</a:t>
            </a:r>
            <a:endParaRPr lang="en-US" dirty="0"/>
          </a:p>
        </p:txBody>
      </p:sp>
      <p:sp>
        <p:nvSpPr>
          <p:cNvPr id="6" name="Slide Number Placeholder 5"/>
          <p:cNvSpPr>
            <a:spLocks noGrp="1"/>
          </p:cNvSpPr>
          <p:nvPr>
            <p:ph type="sldNum" sz="quarter" idx="4"/>
          </p:nvPr>
        </p:nvSpPr>
        <p:spPr>
          <a:xfrm>
            <a:off x="11020655" y="6358498"/>
            <a:ext cx="685801" cy="365125"/>
          </a:xfrm>
          <a:prstGeom prst="rect">
            <a:avLst/>
          </a:prstGeom>
        </p:spPr>
        <p:txBody>
          <a:bodyPr vert="horz" lIns="91440" tIns="45720" rIns="91440" bIns="45720" rtlCol="0" anchor="b"/>
          <a:lstStyle>
            <a:lvl1pPr algn="r">
              <a:defRPr sz="1000" b="0">
                <a:solidFill>
                  <a:schemeClr val="tx1"/>
                </a:solidFill>
                <a:latin typeface="+mn-lt"/>
              </a:defRPr>
            </a:lvl1pPr>
          </a:lstStyle>
          <a:p>
            <a:fld id="{68F3185B-C653-42AE-8B74-FF214C291574}" type="slidenum">
              <a:rPr lang="en-US" smtClean="0"/>
              <a:pPr/>
              <a:t>‹Nr.›</a:t>
            </a:fld>
            <a:endParaRPr lang="en-US" dirty="0"/>
          </a:p>
        </p:txBody>
      </p:sp>
      <p:pic>
        <p:nvPicPr>
          <p:cNvPr id="30" name="Grafik 29"/>
          <p:cNvPicPr>
            <a:picLocks noChangeAspect="1"/>
          </p:cNvPicPr>
          <p:nvPr/>
        </p:nvPicPr>
        <p:blipFill>
          <a:blip r:embed="rId38" cstate="print">
            <a:extLst>
              <a:ext uri="{28A0092B-C50C-407E-A947-70E740481C1C}">
                <a14:useLocalDpi xmlns:a14="http://schemas.microsoft.com/office/drawing/2010/main" val="0"/>
              </a:ext>
            </a:extLst>
          </a:blip>
          <a:stretch>
            <a:fillRect/>
          </a:stretch>
        </p:blipFill>
        <p:spPr>
          <a:xfrm>
            <a:off x="570583" y="6351235"/>
            <a:ext cx="2717806" cy="320400"/>
          </a:xfrm>
          <a:prstGeom prst="rect">
            <a:avLst/>
          </a:prstGeom>
        </p:spPr>
      </p:pic>
      <p:sp>
        <p:nvSpPr>
          <p:cNvPr id="33" name="Textplatzhalter 32"/>
          <p:cNvSpPr>
            <a:spLocks noGrp="1"/>
          </p:cNvSpPr>
          <p:nvPr>
            <p:ph type="body" idx="1"/>
          </p:nvPr>
        </p:nvSpPr>
        <p:spPr>
          <a:xfrm>
            <a:off x="470188" y="1619799"/>
            <a:ext cx="11141138" cy="4513987"/>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195679428"/>
      </p:ext>
    </p:extLst>
  </p:cSld>
  <p:clrMap bg1="lt1" tx1="dk1" bg2="lt2" tx2="dk2" accent1="accent1" accent2="accent2" accent3="accent3" accent4="accent4" accent5="accent5" accent6="accent6" hlink="hlink" folHlink="folHlink"/>
  <p:sldLayoutIdLst>
    <p:sldLayoutId id="2147483667" r:id="rId1"/>
    <p:sldLayoutId id="2147483680" r:id="rId2"/>
    <p:sldLayoutId id="2147483683" r:id="rId3"/>
    <p:sldLayoutId id="2147483669" r:id="rId4"/>
    <p:sldLayoutId id="2147483670" r:id="rId5"/>
    <p:sldLayoutId id="2147483666" r:id="rId6"/>
    <p:sldLayoutId id="2147483677" r:id="rId7"/>
    <p:sldLayoutId id="2147483662" r:id="rId8"/>
    <p:sldLayoutId id="2147483664" r:id="rId9"/>
    <p:sldLayoutId id="2147483671" r:id="rId10"/>
    <p:sldLayoutId id="2147483672" r:id="rId11"/>
    <p:sldLayoutId id="2147483673" r:id="rId12"/>
    <p:sldLayoutId id="2147483675" r:id="rId13"/>
    <p:sldLayoutId id="2147483674" r:id="rId14"/>
    <p:sldLayoutId id="2147483678" r:id="rId15"/>
    <p:sldLayoutId id="2147483679" r:id="rId16"/>
    <p:sldLayoutId id="2147483681" r:id="rId17"/>
    <p:sldLayoutId id="2147483682" r:id="rId18"/>
    <p:sldLayoutId id="2147483684" r:id="rId19"/>
    <p:sldLayoutId id="2147483685" r:id="rId20"/>
    <p:sldLayoutId id="2147483686" r:id="rId21"/>
    <p:sldLayoutId id="2147483687" r:id="rId22"/>
    <p:sldLayoutId id="2147483688" r:id="rId23"/>
    <p:sldLayoutId id="2147483689" r:id="rId24"/>
    <p:sldLayoutId id="2147483690" r:id="rId25"/>
    <p:sldLayoutId id="2147483691" r:id="rId26"/>
    <p:sldLayoutId id="2147483692" r:id="rId27"/>
    <p:sldLayoutId id="2147483693" r:id="rId28"/>
    <p:sldLayoutId id="2147483694" r:id="rId29"/>
    <p:sldLayoutId id="2147483695" r:id="rId30"/>
    <p:sldLayoutId id="2147483696" r:id="rId31"/>
    <p:sldLayoutId id="2147483697" r:id="rId32"/>
    <p:sldLayoutId id="2147483698" r:id="rId33"/>
    <p:sldLayoutId id="2147483699" r:id="rId34"/>
    <p:sldLayoutId id="2147483700" r:id="rId35"/>
    <p:sldLayoutId id="2147483701" r:id="rId36"/>
  </p:sldLayoutIdLst>
  <p:hf hdr="0" dt="0"/>
  <p:txStyles>
    <p:titleStyle>
      <a:lvl1pPr algn="l" defTabSz="914400" rtl="0" eaLnBrk="1" latinLnBrk="0" hangingPunct="1">
        <a:lnSpc>
          <a:spcPct val="83000"/>
        </a:lnSpc>
        <a:spcBef>
          <a:spcPct val="0"/>
        </a:spcBef>
        <a:buNone/>
        <a:defRPr sz="3000" kern="1200" cap="none" baseline="0">
          <a:solidFill>
            <a:schemeClr val="tx1"/>
          </a:solidFill>
          <a:latin typeface="+mj-lt"/>
          <a:ea typeface="+mj-ea"/>
          <a:cs typeface="+mj-cs"/>
        </a:defRPr>
      </a:lvl1pPr>
    </p:titleStyle>
    <p:bodyStyle>
      <a:lvl1pPr marL="216000" indent="-216000" algn="l" defTabSz="914400" rtl="0" eaLnBrk="1" latinLnBrk="0" hangingPunct="1">
        <a:lnSpc>
          <a:spcPct val="105000"/>
        </a:lnSpc>
        <a:spcBef>
          <a:spcPts val="800"/>
        </a:spcBef>
        <a:buSzPct val="120000"/>
        <a:buFont typeface="Arial" panose="020B0604020202020204" pitchFamily="34" charset="0"/>
        <a:buChar char="•"/>
        <a:defRPr sz="2000" kern="1200">
          <a:solidFill>
            <a:schemeClr val="tx1"/>
          </a:solidFill>
          <a:latin typeface="+mn-lt"/>
          <a:ea typeface="+mn-ea"/>
          <a:cs typeface="+mn-cs"/>
        </a:defRPr>
      </a:lvl1pPr>
      <a:lvl2pPr marL="432000" indent="-216000" algn="l" defTabSz="914400" rtl="0" eaLnBrk="1" latinLnBrk="0" hangingPunct="1">
        <a:lnSpc>
          <a:spcPct val="105000"/>
        </a:lnSpc>
        <a:spcBef>
          <a:spcPts val="0"/>
        </a:spcBef>
        <a:buSzPct val="125000"/>
        <a:buFont typeface="Arial" panose="020B0604020202020204" pitchFamily="34" charset="0"/>
        <a:buChar char="◦"/>
        <a:defRPr sz="2000" kern="1200">
          <a:solidFill>
            <a:schemeClr val="tx1"/>
          </a:solidFill>
          <a:latin typeface="+mn-lt"/>
          <a:ea typeface="+mn-ea"/>
          <a:cs typeface="+mn-cs"/>
        </a:defRPr>
      </a:lvl2pPr>
      <a:lvl3pPr marL="648000" indent="-216000" algn="l" defTabSz="914400" rtl="0" eaLnBrk="1" latinLnBrk="0" hangingPunct="1">
        <a:lnSpc>
          <a:spcPct val="105000"/>
        </a:lnSpc>
        <a:spcBef>
          <a:spcPts val="0"/>
        </a:spcBef>
        <a:buSzPct val="85000"/>
        <a:buFont typeface="Wingdings" panose="05000000000000000000" pitchFamily="2" charset="2"/>
        <a:buChar char=""/>
        <a:defRPr sz="1800" kern="1200">
          <a:solidFill>
            <a:schemeClr val="tx1"/>
          </a:solidFill>
          <a:latin typeface="+mn-lt"/>
          <a:ea typeface="+mn-ea"/>
          <a:cs typeface="+mn-cs"/>
        </a:defRPr>
      </a:lvl3pPr>
      <a:lvl4pPr marL="864000" indent="-216000" algn="l" defTabSz="914400" rtl="0" eaLnBrk="1" latinLnBrk="0" hangingPunct="1">
        <a:lnSpc>
          <a:spcPct val="105000"/>
        </a:lnSpc>
        <a:spcBef>
          <a:spcPts val="0"/>
        </a:spcBef>
        <a:buSzPct val="110000"/>
        <a:buFont typeface="Arial" panose="020B0604020202020204" pitchFamily="34" charset="0"/>
        <a:buChar char="-"/>
        <a:defRPr sz="1800" kern="1200">
          <a:solidFill>
            <a:schemeClr val="tx1"/>
          </a:solidFill>
          <a:latin typeface="+mn-lt"/>
          <a:ea typeface="+mn-ea"/>
          <a:cs typeface="+mn-cs"/>
        </a:defRPr>
      </a:lvl4pPr>
      <a:lvl5pPr marL="1080000" indent="-216000" algn="l" defTabSz="914400" rtl="0" eaLnBrk="1" latinLnBrk="0" hangingPunct="1">
        <a:lnSpc>
          <a:spcPct val="105000"/>
        </a:lnSpc>
        <a:spcBef>
          <a:spcPts val="0"/>
        </a:spcBef>
        <a:buSzPct val="65000"/>
        <a:buFont typeface="Wingdings 2" panose="05020102010507070707" pitchFamily="18"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4178"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hyperlink" Target="https://www.parlament.gv.at/PAKT/VHG/XXVI/SNME/SNME_03667/imfname_729739.pdf" TargetMode="External"/><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850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a:bodyPr>
          <a:lstStyle/>
          <a:p>
            <a:r>
              <a:rPr lang="de-AT" sz="2400" dirty="0"/>
              <a:t>Von Leistungen der Sozialhilfe auszuschließen sind:</a:t>
            </a:r>
          </a:p>
          <a:p>
            <a:pPr>
              <a:buFont typeface="Wingdings"/>
              <a:buChar char="Ø"/>
            </a:pPr>
            <a:r>
              <a:rPr lang="de-AT" sz="2400" dirty="0"/>
              <a:t>Personen ohne tatsächlichen Aufenthalt in Österreich</a:t>
            </a:r>
          </a:p>
          <a:p>
            <a:pPr>
              <a:buFont typeface="Wingdings"/>
              <a:buChar char="Ø"/>
            </a:pPr>
            <a:r>
              <a:rPr lang="de-AT" sz="2400" dirty="0" err="1"/>
              <a:t>Asylwerber_innen</a:t>
            </a:r>
            <a:endParaRPr lang="de-AT" sz="2400" dirty="0"/>
          </a:p>
          <a:p>
            <a:pPr>
              <a:buFont typeface="Wingdings"/>
              <a:buChar char="Ø"/>
            </a:pPr>
            <a:r>
              <a:rPr lang="de-AT" sz="2400" dirty="0"/>
              <a:t>Ausreisepflichtige Fremde</a:t>
            </a:r>
          </a:p>
          <a:p>
            <a:pPr>
              <a:buFont typeface="Wingdings"/>
              <a:buChar char="Ø"/>
            </a:pPr>
            <a:r>
              <a:rPr lang="de-AT" sz="2400" dirty="0"/>
              <a:t>Personen, die wegen einer oder mehrerer mit Vorsatz begangener gerichtlich strafbarer Handlungen zu einer unbedingten Freiheitsstrafe von zumindest sechs Monaten verurteilt wurden, für den Zeitraum der Verbüßung ihrer Strafhaft in einer Anstalt</a:t>
            </a:r>
          </a:p>
        </p:txBody>
      </p:sp>
      <p:sp>
        <p:nvSpPr>
          <p:cNvPr id="4" name="Textplatzhalter 3"/>
          <p:cNvSpPr>
            <a:spLocks noGrp="1"/>
          </p:cNvSpPr>
          <p:nvPr>
            <p:ph type="body" sz="quarter" idx="25"/>
          </p:nvPr>
        </p:nvSpPr>
        <p:spPr/>
        <p:txBody>
          <a:bodyPr/>
          <a:lstStyle/>
          <a:p>
            <a:endParaRPr lang="de-AT"/>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10</a:t>
            </a:fld>
            <a:endParaRPr lang="en-US" dirty="0"/>
          </a:p>
        </p:txBody>
      </p:sp>
    </p:spTree>
    <p:extLst>
      <p:ext uri="{BB962C8B-B14F-4D97-AF65-F5344CB8AC3E}">
        <p14:creationId xmlns:p14="http://schemas.microsoft.com/office/powerpoint/2010/main" val="24176514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a:bodyPr>
          <a:lstStyle/>
          <a:p>
            <a:r>
              <a:rPr lang="de-AT" sz="2800" dirty="0"/>
              <a:t>Die Landesgesetzgebung hat Leistungen der Sozialhilfe in Form von Sachleistungen oder monatlicher, zwölf Mal im Jahr gebührender pauschaler Geldleistungen vorzusehen</a:t>
            </a:r>
          </a:p>
          <a:p>
            <a:r>
              <a:rPr lang="de-AT" sz="2800" dirty="0"/>
              <a:t>Diese Leistungen dienen der Unterstützung des Lebensunterhalts sowie zur Befriedigung eines ausreichenden und zweckmäßigen, das Maß des Notwendigen aber nicht überschreitenden Wohnbedarfs</a:t>
            </a:r>
          </a:p>
        </p:txBody>
      </p:sp>
      <p:sp>
        <p:nvSpPr>
          <p:cNvPr id="4" name="Textplatzhalter 3"/>
          <p:cNvSpPr>
            <a:spLocks noGrp="1"/>
          </p:cNvSpPr>
          <p:nvPr>
            <p:ph type="body" sz="quarter" idx="25"/>
          </p:nvPr>
        </p:nvSpPr>
        <p:spPr/>
        <p:txBody>
          <a:bodyPr/>
          <a:lstStyle/>
          <a:p>
            <a:endParaRPr lang="de-AT"/>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11</a:t>
            </a:fld>
            <a:endParaRPr lang="en-US" dirty="0"/>
          </a:p>
        </p:txBody>
      </p:sp>
    </p:spTree>
    <p:extLst>
      <p:ext uri="{BB962C8B-B14F-4D97-AF65-F5344CB8AC3E}">
        <p14:creationId xmlns:p14="http://schemas.microsoft.com/office/powerpoint/2010/main" val="1830700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a:bodyPr>
          <a:lstStyle/>
          <a:p>
            <a:r>
              <a:rPr lang="de-AT" sz="2800" dirty="0"/>
              <a:t>Die Summe der Geld- und Sachleistungen darf bestimmte, im SH-GG festgelegte </a:t>
            </a:r>
            <a:r>
              <a:rPr lang="de-AT" sz="2800" b="1" dirty="0"/>
              <a:t>Höchstsätze</a:t>
            </a:r>
            <a:r>
              <a:rPr lang="de-AT" sz="2800" dirty="0"/>
              <a:t> pro Person und Monat nicht übersteigen, Länder können geringere Leistungen vorsehen oder den Leistungsbezug an weitere Voraussetzungen knüpfen; Basis ist der Netto-Ausgleichszulagenrichtsatz für Alleinstehende, der Netto-Ausgleichszulagenrichtsatz beträgt im Jahr 2019 € 885,47/Monat.</a:t>
            </a:r>
          </a:p>
          <a:p>
            <a:pPr>
              <a:buFont typeface="Wingdings"/>
              <a:buChar char="Ø"/>
            </a:pPr>
            <a:r>
              <a:rPr lang="de-AT" sz="2800" dirty="0"/>
              <a:t>Für eine alleinstehende oder alleinerziehende Person 100% </a:t>
            </a:r>
            <a:r>
              <a:rPr lang="de-AT" sz="2800" dirty="0" smtClean="0"/>
              <a:t>= €885,47 (derzeit in OÖ € 921,30)</a:t>
            </a:r>
            <a:endParaRPr lang="de-AT" sz="2800"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dirty="0" smtClean="0"/>
              <a:t>Johanna </a:t>
            </a:r>
            <a:r>
              <a:rPr lang="en-US" dirty="0" err="1" smtClean="0"/>
              <a:t>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12</a:t>
            </a:fld>
            <a:endParaRPr lang="en-US" dirty="0"/>
          </a:p>
        </p:txBody>
      </p:sp>
    </p:spTree>
    <p:extLst>
      <p:ext uri="{BB962C8B-B14F-4D97-AF65-F5344CB8AC3E}">
        <p14:creationId xmlns:p14="http://schemas.microsoft.com/office/powerpoint/2010/main" val="1187795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2381978-1729-4D14-B2C1-5B3199DCC809}"/>
              </a:ext>
            </a:extLst>
          </p:cNvPr>
          <p:cNvSpPr>
            <a:spLocks noGrp="1"/>
          </p:cNvSpPr>
          <p:nvPr>
            <p:ph type="title"/>
          </p:nvPr>
        </p:nvSpPr>
        <p:spPr/>
        <p:txBody>
          <a:bodyPr/>
          <a:lstStyle/>
          <a:p>
            <a:r>
              <a:rPr lang="de-AT" dirty="0"/>
              <a:t>„Sozialhilfe neu“</a:t>
            </a:r>
          </a:p>
        </p:txBody>
      </p:sp>
      <p:sp>
        <p:nvSpPr>
          <p:cNvPr id="3" name="Inhaltsplatzhalter 2">
            <a:extLst>
              <a:ext uri="{FF2B5EF4-FFF2-40B4-BE49-F238E27FC236}">
                <a16:creationId xmlns:a16="http://schemas.microsoft.com/office/drawing/2014/main" xmlns="" id="{693E6416-4ECD-4AE7-B6A5-3691363C10CF}"/>
              </a:ext>
            </a:extLst>
          </p:cNvPr>
          <p:cNvSpPr>
            <a:spLocks noGrp="1"/>
          </p:cNvSpPr>
          <p:nvPr>
            <p:ph idx="1"/>
          </p:nvPr>
        </p:nvSpPr>
        <p:spPr/>
        <p:txBody>
          <a:bodyPr/>
          <a:lstStyle/>
          <a:p>
            <a:pPr>
              <a:buFont typeface="Wingdings"/>
              <a:buChar char="Ø"/>
            </a:pPr>
            <a:r>
              <a:rPr lang="de-AT" sz="2800" dirty="0"/>
              <a:t>Für in </a:t>
            </a:r>
            <a:r>
              <a:rPr lang="de-AT" sz="2800" b="1" dirty="0"/>
              <a:t>Haushaltsgemeinschaft </a:t>
            </a:r>
            <a:r>
              <a:rPr lang="de-AT" sz="2800" dirty="0"/>
              <a:t>lebende </a:t>
            </a:r>
            <a:r>
              <a:rPr lang="de-AT" sz="2800" b="1" dirty="0"/>
              <a:t>volljährige</a:t>
            </a:r>
            <a:r>
              <a:rPr lang="de-AT" sz="2800" dirty="0"/>
              <a:t> Personen: </a:t>
            </a:r>
            <a:endParaRPr lang="de-AT" sz="2800" dirty="0" smtClean="0"/>
          </a:p>
          <a:p>
            <a:pPr>
              <a:buFont typeface="Wingdings"/>
              <a:buChar char="Ø"/>
            </a:pPr>
            <a:r>
              <a:rPr lang="de-AT" sz="2800" dirty="0" smtClean="0"/>
              <a:t>pro </a:t>
            </a:r>
            <a:r>
              <a:rPr lang="de-AT" sz="2800" dirty="0"/>
              <a:t>leistungsberechtigter Person 70</a:t>
            </a:r>
            <a:r>
              <a:rPr lang="de-AT" sz="2800" dirty="0" smtClean="0"/>
              <a:t>% des Netto-Ausgleichszulagenrichtsatzes für Alleinstehende (= </a:t>
            </a:r>
            <a:r>
              <a:rPr lang="de-AT" sz="2800" dirty="0" err="1" smtClean="0"/>
              <a:t>ca</a:t>
            </a:r>
            <a:r>
              <a:rPr lang="de-AT" sz="2800" dirty="0" smtClean="0"/>
              <a:t> € 619; bisher </a:t>
            </a:r>
            <a:r>
              <a:rPr lang="de-AT" sz="2800" dirty="0" err="1" smtClean="0"/>
              <a:t>mind</a:t>
            </a:r>
            <a:r>
              <a:rPr lang="de-AT" sz="2800" dirty="0" smtClean="0"/>
              <a:t> 75%);</a:t>
            </a:r>
          </a:p>
          <a:p>
            <a:pPr>
              <a:buFont typeface="Wingdings"/>
              <a:buChar char="Ø"/>
            </a:pPr>
            <a:r>
              <a:rPr lang="de-AT" sz="2800" dirty="0" smtClean="0"/>
              <a:t>ab </a:t>
            </a:r>
            <a:r>
              <a:rPr lang="de-AT" sz="2800" dirty="0"/>
              <a:t>der dritten leistungsberechtigten volljährigen Person 45</a:t>
            </a:r>
            <a:r>
              <a:rPr lang="de-AT" sz="2800" dirty="0" smtClean="0"/>
              <a:t>% (= </a:t>
            </a:r>
            <a:r>
              <a:rPr lang="de-AT" sz="2800" dirty="0" err="1" smtClean="0"/>
              <a:t>ca</a:t>
            </a:r>
            <a:r>
              <a:rPr lang="de-AT" sz="2800" dirty="0" smtClean="0"/>
              <a:t> € 398; bisher </a:t>
            </a:r>
            <a:r>
              <a:rPr lang="de-AT" sz="2800" dirty="0" err="1" smtClean="0"/>
              <a:t>mind</a:t>
            </a:r>
            <a:r>
              <a:rPr lang="de-AT" sz="2800" dirty="0" smtClean="0"/>
              <a:t> 50%)</a:t>
            </a:r>
          </a:p>
          <a:p>
            <a:pPr>
              <a:buFont typeface="Wingdings"/>
              <a:buChar char="Ø"/>
            </a:pPr>
            <a:r>
              <a:rPr lang="de-AT" sz="2800" dirty="0" smtClean="0"/>
              <a:t>Nach den Materialien sind besondere Regelungen für Menschen mit Behinderungen, die in betreuten Wohngemeinschaften leben, zulässig</a:t>
            </a:r>
            <a:endParaRPr lang="de-AT" sz="2800" dirty="0"/>
          </a:p>
          <a:p>
            <a:endParaRPr lang="de-AT" dirty="0"/>
          </a:p>
        </p:txBody>
      </p:sp>
      <p:sp>
        <p:nvSpPr>
          <p:cNvPr id="4" name="Textplatzhalter 3">
            <a:extLst>
              <a:ext uri="{FF2B5EF4-FFF2-40B4-BE49-F238E27FC236}">
                <a16:creationId xmlns:a16="http://schemas.microsoft.com/office/drawing/2014/main" xmlns="" id="{F3269E6E-2818-49AF-A418-FD6A52476B57}"/>
              </a:ext>
            </a:extLst>
          </p:cNvPr>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13</a:t>
            </a:fld>
            <a:endParaRPr lang="en-US" dirty="0"/>
          </a:p>
        </p:txBody>
      </p:sp>
    </p:spTree>
    <p:extLst>
      <p:ext uri="{BB962C8B-B14F-4D97-AF65-F5344CB8AC3E}">
        <p14:creationId xmlns:p14="http://schemas.microsoft.com/office/powerpoint/2010/main" val="4202214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„Sozialhilfe neu“</a:t>
            </a:r>
            <a:endParaRPr lang="de-AT" dirty="0"/>
          </a:p>
        </p:txBody>
      </p:sp>
      <p:sp>
        <p:nvSpPr>
          <p:cNvPr id="3" name="Inhaltsplatzhalter 2"/>
          <p:cNvSpPr>
            <a:spLocks noGrp="1"/>
          </p:cNvSpPr>
          <p:nvPr>
            <p:ph idx="1"/>
          </p:nvPr>
        </p:nvSpPr>
        <p:spPr/>
        <p:txBody>
          <a:bodyPr/>
          <a:lstStyle/>
          <a:p>
            <a:r>
              <a:rPr lang="de-AT" dirty="0" smtClean="0"/>
              <a:t>In </a:t>
            </a:r>
            <a:r>
              <a:rPr lang="de-AT" b="1" dirty="0" smtClean="0"/>
              <a:t>Haushaltsgemeinschaft</a:t>
            </a:r>
            <a:r>
              <a:rPr lang="de-AT" dirty="0" smtClean="0"/>
              <a:t> </a:t>
            </a:r>
            <a:r>
              <a:rPr lang="de-AT" dirty="0"/>
              <a:t>lebende </a:t>
            </a:r>
            <a:r>
              <a:rPr lang="de-AT" b="1" dirty="0"/>
              <a:t>unterhaltsberechtigte minderjährige Personen, </a:t>
            </a:r>
            <a:r>
              <a:rPr lang="de-AT" dirty="0"/>
              <a:t>für die Anspruch auf Familienbeihilfe besteht: </a:t>
            </a:r>
            <a:endParaRPr lang="de-AT" dirty="0" smtClean="0"/>
          </a:p>
          <a:p>
            <a:pPr>
              <a:buFont typeface="Wingdings"/>
              <a:buChar char="Ø"/>
            </a:pPr>
            <a:r>
              <a:rPr lang="de-AT" dirty="0" smtClean="0"/>
              <a:t>für </a:t>
            </a:r>
            <a:r>
              <a:rPr lang="de-AT" dirty="0"/>
              <a:t>die erste </a:t>
            </a:r>
            <a:r>
              <a:rPr lang="de-AT" dirty="0" err="1"/>
              <a:t>mj</a:t>
            </a:r>
            <a:r>
              <a:rPr lang="de-AT" dirty="0"/>
              <a:t> Person 25% (= </a:t>
            </a:r>
            <a:r>
              <a:rPr lang="de-AT" dirty="0" err="1"/>
              <a:t>ca</a:t>
            </a:r>
            <a:r>
              <a:rPr lang="de-AT" dirty="0"/>
              <a:t> € 221), für die zweite </a:t>
            </a:r>
            <a:r>
              <a:rPr lang="de-AT" dirty="0" err="1"/>
              <a:t>mj</a:t>
            </a:r>
            <a:r>
              <a:rPr lang="de-AT" dirty="0"/>
              <a:t> Person 15</a:t>
            </a:r>
            <a:r>
              <a:rPr lang="de-AT" dirty="0" smtClean="0"/>
              <a:t>% (</a:t>
            </a:r>
            <a:r>
              <a:rPr lang="de-AT" dirty="0" err="1" smtClean="0"/>
              <a:t>ca</a:t>
            </a:r>
            <a:r>
              <a:rPr lang="de-AT" dirty="0" smtClean="0"/>
              <a:t> € 132), </a:t>
            </a:r>
            <a:r>
              <a:rPr lang="de-AT" dirty="0"/>
              <a:t>ab der dritten </a:t>
            </a:r>
            <a:r>
              <a:rPr lang="de-AT" dirty="0" err="1"/>
              <a:t>mj</a:t>
            </a:r>
            <a:r>
              <a:rPr lang="de-AT" dirty="0"/>
              <a:t> Person 5</a:t>
            </a:r>
            <a:r>
              <a:rPr lang="de-AT" dirty="0" smtClean="0"/>
              <a:t>% des Netto-Ausgleichszulagenrichtsatzes für Alleinstehende; </a:t>
            </a:r>
            <a:r>
              <a:rPr lang="de-AT" dirty="0"/>
              <a:t>für das dritte und jedes weitere Kind gebühren daher höchstens </a:t>
            </a:r>
            <a:r>
              <a:rPr lang="de-AT" dirty="0" err="1"/>
              <a:t>ca</a:t>
            </a:r>
            <a:r>
              <a:rPr lang="de-AT" dirty="0"/>
              <a:t> € 44.- pro Monat. Gesetzgeber rechtfertigt diese degressive Abstufung auch mit dem Gebühren der Familienbeihilfe; dagegen wird eingewendet, dass die Familienbeihilfe immer gebührt, egal wie hoch das Einkommen oder Vermögen des/der </a:t>
            </a:r>
            <a:r>
              <a:rPr lang="de-AT" dirty="0" err="1"/>
              <a:t>Anspruchsberechtigte_n</a:t>
            </a:r>
            <a:r>
              <a:rPr lang="de-AT" dirty="0"/>
              <a:t> konkret </a:t>
            </a:r>
            <a:r>
              <a:rPr lang="de-AT" dirty="0" smtClean="0"/>
              <a:t>ist; gerade </a:t>
            </a:r>
            <a:r>
              <a:rPr lang="de-AT" dirty="0" err="1" smtClean="0"/>
              <a:t>Mehrkindfamilien</a:t>
            </a:r>
            <a:r>
              <a:rPr lang="de-AT" dirty="0" smtClean="0"/>
              <a:t> oft armutsgefährdet</a:t>
            </a:r>
          </a:p>
          <a:p>
            <a:pPr>
              <a:buFont typeface="Wingdings"/>
              <a:buChar char="Ø"/>
            </a:pPr>
            <a:r>
              <a:rPr lang="de-AT" dirty="0" smtClean="0"/>
              <a:t>Bisher: für die ersten drei </a:t>
            </a:r>
            <a:r>
              <a:rPr lang="de-AT" dirty="0" err="1" smtClean="0"/>
              <a:t>mj</a:t>
            </a:r>
            <a:r>
              <a:rPr lang="de-AT" dirty="0" smtClean="0"/>
              <a:t> Kinder mindestens 18% (= </a:t>
            </a:r>
            <a:r>
              <a:rPr lang="de-AT" dirty="0" err="1" smtClean="0"/>
              <a:t>ca</a:t>
            </a:r>
            <a:r>
              <a:rPr lang="de-AT" dirty="0" smtClean="0"/>
              <a:t> € 159), ab dem vierten </a:t>
            </a:r>
            <a:r>
              <a:rPr lang="de-AT" dirty="0" err="1" smtClean="0"/>
              <a:t>mj</a:t>
            </a:r>
            <a:r>
              <a:rPr lang="de-AT" dirty="0" smtClean="0"/>
              <a:t> Kind mindestens 15% (= </a:t>
            </a:r>
            <a:r>
              <a:rPr lang="de-AT" dirty="0" err="1" smtClean="0"/>
              <a:t>ca</a:t>
            </a:r>
            <a:r>
              <a:rPr lang="de-AT" dirty="0" smtClean="0"/>
              <a:t> € 133)</a:t>
            </a:r>
            <a:endParaRPr lang="de-AT" dirty="0"/>
          </a:p>
          <a:p>
            <a:endParaRPr lang="de-AT"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14</a:t>
            </a:fld>
            <a:endParaRPr lang="en-US" dirty="0"/>
          </a:p>
        </p:txBody>
      </p:sp>
    </p:spTree>
    <p:extLst>
      <p:ext uri="{BB962C8B-B14F-4D97-AF65-F5344CB8AC3E}">
        <p14:creationId xmlns:p14="http://schemas.microsoft.com/office/powerpoint/2010/main" val="38538965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a:bodyPr>
          <a:lstStyle/>
          <a:p>
            <a:r>
              <a:rPr lang="de-AT" sz="2400" dirty="0"/>
              <a:t>Zuschläge, die </a:t>
            </a:r>
            <a:r>
              <a:rPr lang="de-AT" sz="2400" b="1" dirty="0"/>
              <a:t>alleinerziehenden</a:t>
            </a:r>
            <a:r>
              <a:rPr lang="de-AT" sz="2400" dirty="0"/>
              <a:t> Personen zur weiteren Unterstützung des Lebensunterhaltes gewährt werden </a:t>
            </a:r>
            <a:r>
              <a:rPr lang="de-AT" sz="2400" i="1" dirty="0" smtClean="0"/>
              <a:t>können </a:t>
            </a:r>
            <a:r>
              <a:rPr lang="de-AT" sz="2400" dirty="0" smtClean="0"/>
              <a:t>(„</a:t>
            </a:r>
            <a:r>
              <a:rPr lang="de-AT" sz="2400" dirty="0" err="1" smtClean="0"/>
              <a:t>Alleinerzieher_innenbonus</a:t>
            </a:r>
            <a:r>
              <a:rPr lang="de-AT" sz="2400" dirty="0" smtClean="0"/>
              <a:t>“): </a:t>
            </a:r>
            <a:r>
              <a:rPr lang="de-AT" sz="2400" dirty="0"/>
              <a:t>für die erste </a:t>
            </a:r>
            <a:r>
              <a:rPr lang="de-AT" sz="2400" dirty="0" err="1"/>
              <a:t>mj</a:t>
            </a:r>
            <a:r>
              <a:rPr lang="de-AT" sz="2400" dirty="0"/>
              <a:t> Person 12%, für die zweite </a:t>
            </a:r>
            <a:r>
              <a:rPr lang="de-AT" sz="2400" dirty="0" err="1"/>
              <a:t>mj</a:t>
            </a:r>
            <a:r>
              <a:rPr lang="de-AT" sz="2400" dirty="0"/>
              <a:t> Person 9%, für die dritte </a:t>
            </a:r>
            <a:r>
              <a:rPr lang="de-AT" sz="2400" dirty="0" err="1"/>
              <a:t>mj</a:t>
            </a:r>
            <a:r>
              <a:rPr lang="de-AT" sz="2400" dirty="0"/>
              <a:t> Person 6%, für jede weitere </a:t>
            </a:r>
            <a:r>
              <a:rPr lang="de-AT" sz="2400" dirty="0" err="1"/>
              <a:t>mj</a:t>
            </a:r>
            <a:r>
              <a:rPr lang="de-AT" sz="2400" dirty="0"/>
              <a:t> Person 3</a:t>
            </a:r>
            <a:r>
              <a:rPr lang="de-AT" sz="2400" dirty="0" smtClean="0"/>
              <a:t>%. </a:t>
            </a:r>
          </a:p>
          <a:p>
            <a:r>
              <a:rPr lang="de-AT" sz="2400" dirty="0" smtClean="0"/>
              <a:t>Die Beschränkung dieser Möglichkeit auf </a:t>
            </a:r>
            <a:r>
              <a:rPr lang="de-AT" sz="2400" dirty="0" err="1" smtClean="0"/>
              <a:t>Alleinerzieher_innen</a:t>
            </a:r>
            <a:r>
              <a:rPr lang="de-AT" sz="2400" dirty="0" smtClean="0"/>
              <a:t> wird als sachlich nicht gerechtfertigt angesehen, da Belastung bei größeren Familien, in denen nur ein Elternteil arbeiten kann, regelmäßig nicht geringer, sondern </a:t>
            </a:r>
            <a:r>
              <a:rPr lang="de-AT" sz="2400" dirty="0" err="1" smtClean="0"/>
              <a:t>uU</a:t>
            </a:r>
            <a:r>
              <a:rPr lang="de-AT" sz="2400" dirty="0" smtClean="0"/>
              <a:t> sogar größer sei</a:t>
            </a:r>
            <a:endParaRPr lang="de-AT" sz="2400"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15</a:t>
            </a:fld>
            <a:endParaRPr lang="en-US" dirty="0"/>
          </a:p>
        </p:txBody>
      </p:sp>
    </p:spTree>
    <p:extLst>
      <p:ext uri="{BB962C8B-B14F-4D97-AF65-F5344CB8AC3E}">
        <p14:creationId xmlns:p14="http://schemas.microsoft.com/office/powerpoint/2010/main" val="3196870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„Sozialhilfe neu“</a:t>
            </a:r>
            <a:endParaRPr lang="de-AT" dirty="0"/>
          </a:p>
        </p:txBody>
      </p:sp>
      <p:sp>
        <p:nvSpPr>
          <p:cNvPr id="3" name="Inhaltsplatzhalter 2"/>
          <p:cNvSpPr>
            <a:spLocks noGrp="1"/>
          </p:cNvSpPr>
          <p:nvPr>
            <p:ph idx="1"/>
          </p:nvPr>
        </p:nvSpPr>
        <p:spPr/>
        <p:txBody>
          <a:bodyPr/>
          <a:lstStyle/>
          <a:p>
            <a:r>
              <a:rPr lang="de-AT" sz="2800" dirty="0"/>
              <a:t>Zuschlag zur weiteren Unterstützung des Lebensunterhalts von 18% </a:t>
            </a:r>
            <a:r>
              <a:rPr lang="de-AT" sz="2800" dirty="0" smtClean="0"/>
              <a:t>(= </a:t>
            </a:r>
            <a:r>
              <a:rPr lang="de-AT" sz="2800" dirty="0" err="1" smtClean="0"/>
              <a:t>ca</a:t>
            </a:r>
            <a:r>
              <a:rPr lang="de-AT" sz="2800" dirty="0" smtClean="0"/>
              <a:t> € 159) pro </a:t>
            </a:r>
            <a:r>
              <a:rPr lang="de-AT" sz="2800" dirty="0"/>
              <a:t>Person ist für volljährige und </a:t>
            </a:r>
            <a:r>
              <a:rPr lang="de-AT" sz="2800" dirty="0" err="1"/>
              <a:t>mj</a:t>
            </a:r>
            <a:r>
              <a:rPr lang="de-AT" sz="2800" dirty="0"/>
              <a:t> Personen mit </a:t>
            </a:r>
            <a:r>
              <a:rPr lang="de-AT" sz="2800" b="1" dirty="0"/>
              <a:t>Behinderung </a:t>
            </a:r>
            <a:r>
              <a:rPr lang="de-AT" sz="2800" dirty="0" smtClean="0"/>
              <a:t>(Verweis auf § 40 </a:t>
            </a:r>
            <a:r>
              <a:rPr lang="de-AT" sz="2800" dirty="0" err="1" smtClean="0"/>
              <a:t>Abs</a:t>
            </a:r>
            <a:r>
              <a:rPr lang="de-AT" sz="2800" dirty="0" smtClean="0"/>
              <a:t> 1 und 2 BBG) zu </a:t>
            </a:r>
            <a:r>
              <a:rPr lang="de-AT" sz="2800" dirty="0"/>
              <a:t>gewähren, soweit nicht besondere landesgesetzliche Bestimmungen, die an eine Behinderung anknüpfen, höhere Leistungen zur Abgeltung des damit verbundenen Sonderbedarfs vorsehen</a:t>
            </a:r>
          </a:p>
          <a:p>
            <a:endParaRPr lang="de-AT"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16</a:t>
            </a:fld>
            <a:endParaRPr lang="en-US" dirty="0"/>
          </a:p>
        </p:txBody>
      </p:sp>
    </p:spTree>
    <p:extLst>
      <p:ext uri="{BB962C8B-B14F-4D97-AF65-F5344CB8AC3E}">
        <p14:creationId xmlns:p14="http://schemas.microsoft.com/office/powerpoint/2010/main" val="41026444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„Sozialhilfe neu“</a:t>
            </a:r>
            <a:endParaRPr lang="de-AT" dirty="0"/>
          </a:p>
        </p:txBody>
      </p:sp>
      <p:sp>
        <p:nvSpPr>
          <p:cNvPr id="3" name="Inhaltsplatzhalter 2"/>
          <p:cNvSpPr>
            <a:spLocks noGrp="1"/>
          </p:cNvSpPr>
          <p:nvPr>
            <p:ph idx="1"/>
          </p:nvPr>
        </p:nvSpPr>
        <p:spPr/>
        <p:txBody>
          <a:bodyPr/>
          <a:lstStyle/>
          <a:p>
            <a:r>
              <a:rPr lang="de-AT" sz="2400" dirty="0"/>
              <a:t>Summe aller Geldleistungen, die volljährigen Bezugsberechtigten innerhalb einer Haushaltsgemeinschaft zur Verfügung stehen, sind von der Landesgesetzgebung pro Haushaltsgemeinschaft mit 175% des </a:t>
            </a:r>
            <a:r>
              <a:rPr lang="de-AT" sz="2400" dirty="0" smtClean="0"/>
              <a:t>Netto-Ausgleichszulagenrichtsatzes </a:t>
            </a:r>
            <a:r>
              <a:rPr lang="de-AT" sz="2400" dirty="0"/>
              <a:t>für Alleinstehende zu </a:t>
            </a:r>
            <a:r>
              <a:rPr lang="de-AT" sz="2400" dirty="0" smtClean="0"/>
              <a:t>begrenzen (= </a:t>
            </a:r>
            <a:r>
              <a:rPr lang="de-AT" sz="2400" dirty="0" err="1" smtClean="0"/>
              <a:t>ca</a:t>
            </a:r>
            <a:r>
              <a:rPr lang="de-AT" sz="2400" dirty="0" smtClean="0"/>
              <a:t> € 1548); </a:t>
            </a:r>
            <a:r>
              <a:rPr lang="de-AT" sz="2400" dirty="0"/>
              <a:t>Landesgesetzgebung kann </a:t>
            </a:r>
            <a:r>
              <a:rPr lang="de-AT" sz="2400" dirty="0" err="1" smtClean="0"/>
              <a:t>ua</a:t>
            </a:r>
            <a:r>
              <a:rPr lang="de-AT" sz="2400" dirty="0" smtClean="0"/>
              <a:t> Geldleistungen an von Invalidität betroffene Personen </a:t>
            </a:r>
            <a:r>
              <a:rPr lang="de-AT" sz="2400" dirty="0"/>
              <a:t>von der anteiligen Kürzung </a:t>
            </a:r>
            <a:r>
              <a:rPr lang="de-AT" sz="2400" dirty="0" smtClean="0"/>
              <a:t>ausnehmen </a:t>
            </a:r>
          </a:p>
          <a:p>
            <a:r>
              <a:rPr lang="de-AT" sz="2400" dirty="0" smtClean="0"/>
              <a:t>Zielt auf gewillkürte Wohngemeinschaften von Fremden ab, gilt aber allgemein und wird daher als unter Sachlichkeitsgesichtspunkten bedenklich angesehen, da die Deckelung schon beim ersten volljährigen Kind durchschlägt</a:t>
            </a:r>
            <a:endParaRPr lang="de-AT" sz="2400" dirty="0"/>
          </a:p>
          <a:p>
            <a:endParaRPr lang="de-AT"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17</a:t>
            </a:fld>
            <a:endParaRPr lang="en-US" dirty="0"/>
          </a:p>
        </p:txBody>
      </p:sp>
    </p:spTree>
    <p:extLst>
      <p:ext uri="{BB962C8B-B14F-4D97-AF65-F5344CB8AC3E}">
        <p14:creationId xmlns:p14="http://schemas.microsoft.com/office/powerpoint/2010/main" val="6034517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lnSpcReduction="10000"/>
          </a:bodyPr>
          <a:lstStyle/>
          <a:p>
            <a:r>
              <a:rPr lang="de-AT" dirty="0"/>
              <a:t>Monatlicher Mindestanteil von 35% der Leistung an volljährige Personen muss von der </a:t>
            </a:r>
            <a:r>
              <a:rPr lang="de-AT" b="1" dirty="0"/>
              <a:t>Voraussetzung der Vermittelbarkeit am </a:t>
            </a:r>
            <a:r>
              <a:rPr lang="de-AT" b="1" dirty="0" err="1"/>
              <a:t>österr</a:t>
            </a:r>
            <a:r>
              <a:rPr lang="de-AT" b="1" dirty="0"/>
              <a:t> Arbeitsmarkt </a:t>
            </a:r>
            <a:r>
              <a:rPr lang="de-AT" dirty="0"/>
              <a:t>abhängig gemacht werden (</a:t>
            </a:r>
            <a:r>
              <a:rPr lang="de-AT" dirty="0" err="1" smtClean="0"/>
              <a:t>Arbeitsqualifizierungs“bonus</a:t>
            </a:r>
            <a:r>
              <a:rPr lang="de-AT" dirty="0" smtClean="0"/>
              <a:t>“); als problematisch wird angesehen, dass der „Bonus“ als Mindestanteil definiert ist und demnach von den Ländern nahezu beliebig erhöht werden könnte</a:t>
            </a:r>
          </a:p>
          <a:p>
            <a:r>
              <a:rPr lang="de-AT" dirty="0" smtClean="0"/>
              <a:t>Der Anspruch auf Sozialhilfe für eine Einzelperson reduziert sich von € 885 um </a:t>
            </a:r>
            <a:r>
              <a:rPr lang="de-AT" dirty="0" err="1" smtClean="0"/>
              <a:t>ca</a:t>
            </a:r>
            <a:r>
              <a:rPr lang="de-AT" dirty="0" smtClean="0"/>
              <a:t> € 310 auf </a:t>
            </a:r>
            <a:r>
              <a:rPr lang="de-AT" dirty="0" err="1" smtClean="0"/>
              <a:t>ca</a:t>
            </a:r>
            <a:r>
              <a:rPr lang="de-AT" dirty="0" smtClean="0"/>
              <a:t> € 575</a:t>
            </a:r>
            <a:endParaRPr lang="de-AT" dirty="0"/>
          </a:p>
          <a:p>
            <a:r>
              <a:rPr lang="de-AT" dirty="0"/>
              <a:t>Vermittelbarkeit am </a:t>
            </a:r>
            <a:r>
              <a:rPr lang="de-AT" dirty="0" err="1"/>
              <a:t>österr</a:t>
            </a:r>
            <a:r>
              <a:rPr lang="de-AT" dirty="0"/>
              <a:t> Arbeitsmarkt setzt voraus:</a:t>
            </a:r>
          </a:p>
          <a:p>
            <a:pPr>
              <a:buFont typeface="Wingdings"/>
              <a:buChar char="Ø"/>
            </a:pPr>
            <a:r>
              <a:rPr lang="de-AT" dirty="0"/>
              <a:t>Zumindest das Sprachniveau B1 (Deutsch) oder C1 (Englisch) gemäß dem Gemeinsamen Europäischen Referenzrahmen für Sprachen und</a:t>
            </a:r>
          </a:p>
          <a:p>
            <a:pPr>
              <a:buFont typeface="Wingdings"/>
              <a:buChar char="Ø"/>
            </a:pPr>
            <a:r>
              <a:rPr lang="de-AT" dirty="0"/>
              <a:t>d</a:t>
            </a:r>
            <a:r>
              <a:rPr lang="de-AT" dirty="0" smtClean="0"/>
              <a:t>ie </a:t>
            </a:r>
            <a:r>
              <a:rPr lang="de-AT" dirty="0"/>
              <a:t>Erfüllung der integrationsrechtlichen Verpflichtungen gemäß Integrationsgesetz oder bei </a:t>
            </a:r>
            <a:r>
              <a:rPr lang="de-AT" dirty="0" err="1"/>
              <a:t>österr</a:t>
            </a:r>
            <a:r>
              <a:rPr lang="de-AT" dirty="0"/>
              <a:t> Staatsbürgerschaft oder EU-Bürgerschaft Abschluss einer geeigneten beruflichen </a:t>
            </a:r>
            <a:r>
              <a:rPr lang="de-AT" dirty="0" smtClean="0"/>
              <a:t>Qualifizierungsmaßnahme (nach den Materialien </a:t>
            </a:r>
            <a:r>
              <a:rPr lang="de-AT" dirty="0" err="1" smtClean="0"/>
              <a:t>zB</a:t>
            </a:r>
            <a:r>
              <a:rPr lang="de-AT" dirty="0" smtClean="0"/>
              <a:t> Kurse des WIFI)</a:t>
            </a:r>
            <a:endParaRPr lang="de-AT" dirty="0"/>
          </a:p>
          <a:p>
            <a:pPr>
              <a:buFont typeface="Wingdings"/>
              <a:buChar char="Ø"/>
            </a:pPr>
            <a:endParaRPr lang="de-AT"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18</a:t>
            </a:fld>
            <a:endParaRPr lang="en-US" dirty="0"/>
          </a:p>
        </p:txBody>
      </p:sp>
    </p:spTree>
    <p:extLst>
      <p:ext uri="{BB962C8B-B14F-4D97-AF65-F5344CB8AC3E}">
        <p14:creationId xmlns:p14="http://schemas.microsoft.com/office/powerpoint/2010/main" val="782370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lnSpcReduction="10000"/>
          </a:bodyPr>
          <a:lstStyle/>
          <a:p>
            <a:r>
              <a:rPr lang="de-AT" dirty="0"/>
              <a:t>Von der Vermittelbarkeit am </a:t>
            </a:r>
            <a:r>
              <a:rPr lang="de-AT" dirty="0" err="1"/>
              <a:t>österr</a:t>
            </a:r>
            <a:r>
              <a:rPr lang="de-AT" dirty="0"/>
              <a:t> Arbeitsmarkt und der dauerhaften Bereitschaft zum Einsatz ihrer Arbeitskraft </a:t>
            </a:r>
            <a:r>
              <a:rPr lang="de-AT" b="1" dirty="0"/>
              <a:t>ist für bestimmte Personen abzusehen, </a:t>
            </a:r>
            <a:r>
              <a:rPr lang="de-AT" dirty="0" err="1"/>
              <a:t>ua</a:t>
            </a:r>
            <a:r>
              <a:rPr lang="de-AT" dirty="0"/>
              <a:t> für Personen, die </a:t>
            </a:r>
          </a:p>
          <a:p>
            <a:pPr>
              <a:buFont typeface="Wingdings" panose="05000000000000000000" pitchFamily="2" charset="2"/>
              <a:buChar char="Ø"/>
            </a:pPr>
            <a:r>
              <a:rPr lang="de-AT" dirty="0"/>
              <a:t>pflegebedürftige Angehörige, welche ein Pflegegeld mindestens der Stufe 3, bei nachweislich demenziell erkrankten oder minderjährigen pflegebedürftigen Personen mindestens ein Pflegegeld der Stufe 1 beziehen, überwiegend betreuen oder </a:t>
            </a:r>
          </a:p>
          <a:p>
            <a:pPr>
              <a:buFont typeface="Wingdings"/>
              <a:buChar char="Ø"/>
            </a:pPr>
            <a:r>
              <a:rPr lang="de-AT" dirty="0"/>
              <a:t>von Invalidität betroffen sind </a:t>
            </a:r>
            <a:r>
              <a:rPr lang="de-AT" dirty="0" smtClean="0"/>
              <a:t>(Verweis auf § 255 </a:t>
            </a:r>
            <a:r>
              <a:rPr lang="de-AT" dirty="0" err="1" smtClean="0"/>
              <a:t>Abs</a:t>
            </a:r>
            <a:r>
              <a:rPr lang="de-AT" dirty="0" smtClean="0"/>
              <a:t> 3 ASVG: „wenn eine Person infolge ihres körperlichen oder geistigen Zustandes nicht mehr imstande ist, durch eine Tätigkeit, die auf dem Arbeitsmarkt noch bewertet wird und unter billiger Berücksichtigung der bisher ausgeübten Tätigkeiten zugemutet werden kann, wenigstens die Hälfte des Entgelts zu erwerben, das ein körperlich und geistig gesunder Versicherter regelmäßig durch eine solche Tätigkeit erzielt“) oder </a:t>
            </a:r>
            <a:endParaRPr lang="de-AT" dirty="0"/>
          </a:p>
          <a:p>
            <a:pPr>
              <a:buFont typeface="Wingdings"/>
              <a:buChar char="Ø"/>
            </a:pPr>
            <a:r>
              <a:rPr lang="de-AT" dirty="0"/>
              <a:t>aus vergleichbar gewichtigen, besonders berücksichtigungswürdigen Gründen am Einsatz ihrer Arbeitskraft gehindert sind (Materialien: </a:t>
            </a:r>
            <a:r>
              <a:rPr lang="de-AT" dirty="0" err="1"/>
              <a:t>zB</a:t>
            </a:r>
            <a:r>
              <a:rPr lang="de-AT" dirty="0"/>
              <a:t> Ableistung eines freiwilligen sozialen Jahres)</a:t>
            </a:r>
          </a:p>
          <a:p>
            <a:endParaRPr lang="de-AT"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19</a:t>
            </a:fld>
            <a:endParaRPr lang="en-US" dirty="0"/>
          </a:p>
        </p:txBody>
      </p:sp>
    </p:spTree>
    <p:extLst>
      <p:ext uri="{BB962C8B-B14F-4D97-AF65-F5344CB8AC3E}">
        <p14:creationId xmlns:p14="http://schemas.microsoft.com/office/powerpoint/2010/main" val="2350252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r>
              <a:rPr lang="de-AT" dirty="0"/>
              <a:t>Dr.in Johanna </a:t>
            </a:r>
            <a:r>
              <a:rPr lang="de-AT" dirty="0" err="1"/>
              <a:t>Naderhirn</a:t>
            </a:r>
            <a:r>
              <a:rPr lang="de-AT" dirty="0"/>
              <a:t>, Institut für Arbeitsrecht und Sozialrecht, JKU Linz</a:t>
            </a:r>
          </a:p>
          <a:p>
            <a:r>
              <a:rPr lang="de-AT" dirty="0"/>
              <a:t>25. 6. 2019, </a:t>
            </a:r>
            <a:r>
              <a:rPr lang="de-AT" dirty="0" smtClean="0"/>
              <a:t>Miteinander GmbH</a:t>
            </a:r>
            <a:endParaRPr lang="de-AT" dirty="0"/>
          </a:p>
        </p:txBody>
      </p:sp>
      <p:sp>
        <p:nvSpPr>
          <p:cNvPr id="3" name="Titel 2"/>
          <p:cNvSpPr>
            <a:spLocks noGrp="1"/>
          </p:cNvSpPr>
          <p:nvPr>
            <p:ph type="title"/>
          </p:nvPr>
        </p:nvSpPr>
        <p:spPr/>
        <p:txBody>
          <a:bodyPr/>
          <a:lstStyle/>
          <a:p>
            <a:r>
              <a:rPr lang="de-AT" dirty="0"/>
              <a:t>„Sozialhilfe neu“</a:t>
            </a:r>
          </a:p>
        </p:txBody>
      </p:sp>
      <p:sp>
        <p:nvSpPr>
          <p:cNvPr id="4" name="Bildplatzhalter 3"/>
          <p:cNvSpPr>
            <a:spLocks noGrp="1"/>
          </p:cNvSpPr>
          <p:nvPr>
            <p:ph type="pic" sz="quarter" idx="10"/>
          </p:nvPr>
        </p:nvSpPr>
        <p:spPr/>
      </p:sp>
      <p:sp>
        <p:nvSpPr>
          <p:cNvPr id="5" name="Bildplatzhalter 4"/>
          <p:cNvSpPr>
            <a:spLocks noGrp="1"/>
          </p:cNvSpPr>
          <p:nvPr>
            <p:ph type="pic" sz="quarter" idx="11"/>
          </p:nvPr>
        </p:nvSpPr>
        <p:spPr/>
      </p:sp>
    </p:spTree>
    <p:extLst>
      <p:ext uri="{BB962C8B-B14F-4D97-AF65-F5344CB8AC3E}">
        <p14:creationId xmlns:p14="http://schemas.microsoft.com/office/powerpoint/2010/main" val="143454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a:bodyPr>
          <a:lstStyle/>
          <a:p>
            <a:r>
              <a:rPr lang="de-AT" sz="2800" dirty="0"/>
              <a:t>Vom Erfordernis der Vermittelbarkeit am </a:t>
            </a:r>
            <a:r>
              <a:rPr lang="de-AT" sz="2800" dirty="0" err="1"/>
              <a:t>österr</a:t>
            </a:r>
            <a:r>
              <a:rPr lang="de-AT" sz="2800" dirty="0"/>
              <a:t> Arbeitsmarkt sind </a:t>
            </a:r>
            <a:r>
              <a:rPr lang="de-AT" sz="2800" dirty="0" err="1"/>
              <a:t>ua</a:t>
            </a:r>
            <a:r>
              <a:rPr lang="de-AT" sz="2800" dirty="0"/>
              <a:t> Bezugsberechtigte auszunehmen, deren Behinderung einen erfolgreichen Spracherwerb </a:t>
            </a:r>
            <a:r>
              <a:rPr lang="de-AT" sz="2800" dirty="0" smtClean="0"/>
              <a:t>ausschließt (Materialien: </a:t>
            </a:r>
            <a:r>
              <a:rPr lang="de-AT" sz="2800" dirty="0" err="1" smtClean="0"/>
              <a:t>zB</a:t>
            </a:r>
            <a:r>
              <a:rPr lang="de-AT" sz="2800" dirty="0" smtClean="0"/>
              <a:t> Stumme, Sehbehinderte, nicht aber </a:t>
            </a:r>
            <a:r>
              <a:rPr lang="de-AT" sz="2800" dirty="0" err="1" smtClean="0"/>
              <a:t>zB</a:t>
            </a:r>
            <a:r>
              <a:rPr lang="de-AT" sz="2800" dirty="0" smtClean="0"/>
              <a:t> bei Leseschwäche)</a:t>
            </a:r>
          </a:p>
          <a:p>
            <a:r>
              <a:rPr lang="de-AT" sz="2800" dirty="0" smtClean="0"/>
              <a:t>Im Gesetzgebungsverfahren wurde zu Recht eingewendet: Was gilt für Personen, die nie erwerbsfähig geworden sind oder vorübergehend erwerbsunfähig sind? Scheinen von Verweis auf §255 </a:t>
            </a:r>
            <a:r>
              <a:rPr lang="de-AT" sz="2800" dirty="0" err="1" smtClean="0"/>
              <a:t>Abs</a:t>
            </a:r>
            <a:r>
              <a:rPr lang="de-AT" sz="2800" dirty="0" smtClean="0"/>
              <a:t> 3 ASVG nicht erfasst; kann dies als vergleichbar gewichtiger Grund angesehen werden?</a:t>
            </a:r>
            <a:endParaRPr lang="de-AT" sz="2800"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dirty="0" smtClean="0"/>
              <a:t>Johanna </a:t>
            </a:r>
            <a:r>
              <a:rPr lang="en-US" dirty="0" err="1" smtClean="0"/>
              <a:t>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20</a:t>
            </a:fld>
            <a:endParaRPr lang="en-US" dirty="0"/>
          </a:p>
        </p:txBody>
      </p:sp>
    </p:spTree>
    <p:extLst>
      <p:ext uri="{BB962C8B-B14F-4D97-AF65-F5344CB8AC3E}">
        <p14:creationId xmlns:p14="http://schemas.microsoft.com/office/powerpoint/2010/main" val="3848165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8C14721-0230-485B-BF1D-23B273B21AE1}"/>
              </a:ext>
            </a:extLst>
          </p:cNvPr>
          <p:cNvSpPr>
            <a:spLocks noGrp="1"/>
          </p:cNvSpPr>
          <p:nvPr>
            <p:ph type="title"/>
          </p:nvPr>
        </p:nvSpPr>
        <p:spPr/>
        <p:txBody>
          <a:bodyPr/>
          <a:lstStyle/>
          <a:p>
            <a:r>
              <a:rPr lang="de-AT" dirty="0"/>
              <a:t>„Sozialhilfe neu“</a:t>
            </a:r>
          </a:p>
        </p:txBody>
      </p:sp>
      <p:sp>
        <p:nvSpPr>
          <p:cNvPr id="3" name="Inhaltsplatzhalter 2">
            <a:extLst>
              <a:ext uri="{FF2B5EF4-FFF2-40B4-BE49-F238E27FC236}">
                <a16:creationId xmlns:a16="http://schemas.microsoft.com/office/drawing/2014/main" xmlns="" id="{E143BE46-9F34-4C2F-B929-AF20B006CAEC}"/>
              </a:ext>
            </a:extLst>
          </p:cNvPr>
          <p:cNvSpPr>
            <a:spLocks noGrp="1"/>
          </p:cNvSpPr>
          <p:nvPr>
            <p:ph idx="1"/>
          </p:nvPr>
        </p:nvSpPr>
        <p:spPr/>
        <p:txBody>
          <a:bodyPr/>
          <a:lstStyle/>
          <a:p>
            <a:r>
              <a:rPr lang="de-AT" sz="2400" dirty="0"/>
              <a:t>Sofern es im Einzelfall zur Vermeidung besonderer Härtefälle notwendig ist, können durch die Landesgesetzgebung zusätzliche Leistungen zur Unterstützung des allgemeinen Lebensunterhalts oder zur Abdeckung außerordentlicher Kosten des Wohnbedarfs in Form zusätzlicher Sachleistungen gewährt werden, soweit der tatsächliche Bedarf durch pauschalierte Leistungen nicht abgedeckt ist und dies im Einzelnen nachgewiesen </a:t>
            </a:r>
            <a:r>
              <a:rPr lang="de-AT" sz="2400" dirty="0" smtClean="0"/>
              <a:t>wird</a:t>
            </a:r>
          </a:p>
          <a:p>
            <a:r>
              <a:rPr lang="de-AT" sz="2400" dirty="0" smtClean="0"/>
              <a:t>In den Materialien werden etwa Umzugskosten genannt</a:t>
            </a:r>
            <a:endParaRPr lang="de-AT" sz="2400" dirty="0"/>
          </a:p>
          <a:p>
            <a:endParaRPr lang="de-AT" dirty="0"/>
          </a:p>
        </p:txBody>
      </p:sp>
      <p:sp>
        <p:nvSpPr>
          <p:cNvPr id="4" name="Textplatzhalter 3">
            <a:extLst>
              <a:ext uri="{FF2B5EF4-FFF2-40B4-BE49-F238E27FC236}">
                <a16:creationId xmlns:a16="http://schemas.microsoft.com/office/drawing/2014/main" xmlns="" id="{7FE3ED60-83C7-4CAB-B27D-DD40463C65FD}"/>
              </a:ext>
            </a:extLst>
          </p:cNvPr>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21</a:t>
            </a:fld>
            <a:endParaRPr lang="en-US" dirty="0"/>
          </a:p>
        </p:txBody>
      </p:sp>
    </p:spTree>
    <p:extLst>
      <p:ext uri="{BB962C8B-B14F-4D97-AF65-F5344CB8AC3E}">
        <p14:creationId xmlns:p14="http://schemas.microsoft.com/office/powerpoint/2010/main" val="35602650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fontScale="92500" lnSpcReduction="20000"/>
          </a:bodyPr>
          <a:lstStyle/>
          <a:p>
            <a:r>
              <a:rPr lang="de-AT" sz="2400" dirty="0"/>
              <a:t>Grundsätzlich </a:t>
            </a:r>
            <a:r>
              <a:rPr lang="de-AT" sz="2400" b="1" dirty="0"/>
              <a:t>alles anzurechnen: </a:t>
            </a:r>
            <a:r>
              <a:rPr lang="de-AT" sz="2400" dirty="0"/>
              <a:t>Leistungen Dritter, sonstige Einkünfte, verwertbares Vermögen. Leistungen Dritter sind auch sämtliche öffentlichen Mittel zur Unterstützung des allgemeinen Lebensunterhalts und des </a:t>
            </a:r>
            <a:r>
              <a:rPr lang="de-AT" sz="2400" dirty="0" smtClean="0"/>
              <a:t>Wohnbedarfs, in gewissem Umfang auch das Einkommen des/der im gemeinsamen Haushalt lebenden unterhaltspflichtigen Angehörigen </a:t>
            </a:r>
            <a:r>
              <a:rPr lang="de-AT" sz="2400" dirty="0" err="1" smtClean="0"/>
              <a:t>bzw</a:t>
            </a:r>
            <a:r>
              <a:rPr lang="de-AT" sz="2400" dirty="0" smtClean="0"/>
              <a:t> </a:t>
            </a:r>
            <a:r>
              <a:rPr lang="de-AT" sz="2400" dirty="0" err="1" smtClean="0"/>
              <a:t>Lebensgefährte_n</a:t>
            </a:r>
            <a:endParaRPr lang="de-AT" sz="2400" dirty="0" smtClean="0"/>
          </a:p>
          <a:p>
            <a:r>
              <a:rPr lang="de-AT" sz="2400" dirty="0"/>
              <a:t>Als problematisch wird </a:t>
            </a:r>
            <a:r>
              <a:rPr lang="de-AT" sz="2400" dirty="0" err="1" smtClean="0"/>
              <a:t>va</a:t>
            </a:r>
            <a:r>
              <a:rPr lang="de-AT" sz="2400" dirty="0" smtClean="0"/>
              <a:t> bezüglich </a:t>
            </a:r>
            <a:r>
              <a:rPr lang="de-AT" sz="2400" dirty="0"/>
              <a:t>Menschen mit Behinderung angesehen, dass </a:t>
            </a:r>
            <a:r>
              <a:rPr lang="de-AT" sz="2400" dirty="0" smtClean="0"/>
              <a:t>erwachsene </a:t>
            </a:r>
            <a:r>
              <a:rPr lang="de-AT" sz="2400" dirty="0"/>
              <a:t>behinderte Menschen ihre Unterhaltsansprüche gegenüber ihren Eltern einfordern </a:t>
            </a:r>
            <a:r>
              <a:rPr lang="de-AT" sz="2400" dirty="0" smtClean="0"/>
              <a:t>müssen</a:t>
            </a:r>
            <a:endParaRPr lang="de-AT" sz="2400" dirty="0"/>
          </a:p>
          <a:p>
            <a:r>
              <a:rPr lang="de-AT" sz="2400" dirty="0"/>
              <a:t>Leistungen nach </a:t>
            </a:r>
            <a:r>
              <a:rPr lang="de-AT" sz="2400" dirty="0" err="1"/>
              <a:t>AlVG</a:t>
            </a:r>
            <a:r>
              <a:rPr lang="de-AT" sz="2400" dirty="0"/>
              <a:t> anzurechnen</a:t>
            </a:r>
          </a:p>
          <a:p>
            <a:r>
              <a:rPr lang="de-AT" sz="2400" dirty="0"/>
              <a:t>Familienbeihilfe, Kinderabsetzbetrag, </a:t>
            </a:r>
            <a:r>
              <a:rPr lang="de-AT" sz="2400" dirty="0" err="1" smtClean="0"/>
              <a:t>Alleinverdiener_innenabsetzbetrag</a:t>
            </a:r>
            <a:r>
              <a:rPr lang="de-AT" sz="2400" dirty="0"/>
              <a:t>, </a:t>
            </a:r>
            <a:r>
              <a:rPr lang="de-AT" sz="2400" dirty="0" err="1" smtClean="0"/>
              <a:t>Alleinerzieher_innenabsetzbetrag</a:t>
            </a:r>
            <a:r>
              <a:rPr lang="de-AT" sz="2400" dirty="0"/>
              <a:t>, Unterhaltsabsetzbetrag nicht anzurechnen, in bestimmten Grenzen auch Spenden</a:t>
            </a:r>
          </a:p>
          <a:p>
            <a:r>
              <a:rPr lang="de-AT" sz="2400" dirty="0"/>
              <a:t>Heizkostenzuschüsse können von der Anrechnung ausgenommen werden</a:t>
            </a:r>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22</a:t>
            </a:fld>
            <a:endParaRPr lang="en-US" dirty="0"/>
          </a:p>
        </p:txBody>
      </p:sp>
    </p:spTree>
    <p:extLst>
      <p:ext uri="{BB962C8B-B14F-4D97-AF65-F5344CB8AC3E}">
        <p14:creationId xmlns:p14="http://schemas.microsoft.com/office/powerpoint/2010/main" val="1465052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59F7389-E250-4733-9A6A-27F9A58BB997}"/>
              </a:ext>
            </a:extLst>
          </p:cNvPr>
          <p:cNvSpPr>
            <a:spLocks noGrp="1"/>
          </p:cNvSpPr>
          <p:nvPr>
            <p:ph type="title"/>
          </p:nvPr>
        </p:nvSpPr>
        <p:spPr/>
        <p:txBody>
          <a:bodyPr/>
          <a:lstStyle/>
          <a:p>
            <a:r>
              <a:rPr lang="de-AT" dirty="0"/>
              <a:t>„Sozialhilfe neu“</a:t>
            </a:r>
          </a:p>
        </p:txBody>
      </p:sp>
      <p:sp>
        <p:nvSpPr>
          <p:cNvPr id="3" name="Inhaltsplatzhalter 2">
            <a:extLst>
              <a:ext uri="{FF2B5EF4-FFF2-40B4-BE49-F238E27FC236}">
                <a16:creationId xmlns:a16="http://schemas.microsoft.com/office/drawing/2014/main" xmlns="" id="{31979520-C25B-4E40-89B8-7CCFB43084AA}"/>
              </a:ext>
            </a:extLst>
          </p:cNvPr>
          <p:cNvSpPr>
            <a:spLocks noGrp="1"/>
          </p:cNvSpPr>
          <p:nvPr>
            <p:ph idx="1"/>
          </p:nvPr>
        </p:nvSpPr>
        <p:spPr/>
        <p:txBody>
          <a:bodyPr/>
          <a:lstStyle/>
          <a:p>
            <a:r>
              <a:rPr lang="de-AT" sz="2400" dirty="0"/>
              <a:t>Eine Anrechnung von öffentlichen Mitteln hat insoweit zu unterbleiben, als diese der Deckung eines Sonderbedarfs dienen, der nicht durch Leistungen der Sozialhilfe </a:t>
            </a:r>
            <a:r>
              <a:rPr lang="de-AT" sz="2400" dirty="0" err="1" smtClean="0"/>
              <a:t>iSd</a:t>
            </a:r>
            <a:r>
              <a:rPr lang="de-AT" sz="2400" dirty="0" smtClean="0"/>
              <a:t> SH-GG </a:t>
            </a:r>
            <a:r>
              <a:rPr lang="de-AT" sz="2400" dirty="0"/>
              <a:t>berücksichtigt wird. Dies gilt </a:t>
            </a:r>
            <a:r>
              <a:rPr lang="de-AT" sz="2400" dirty="0" err="1"/>
              <a:t>insb</a:t>
            </a:r>
            <a:r>
              <a:rPr lang="de-AT" sz="2400" dirty="0"/>
              <a:t> für Leistungen, die aufgrund von Behinderung oder eines Pflegebedarfs </a:t>
            </a:r>
            <a:r>
              <a:rPr lang="de-AT" sz="2400" dirty="0" smtClean="0"/>
              <a:t>des/der </a:t>
            </a:r>
            <a:r>
              <a:rPr lang="de-AT" sz="2400" dirty="0" err="1"/>
              <a:t>Bezugsberechtigte_n</a:t>
            </a:r>
            <a:r>
              <a:rPr lang="de-AT" sz="2400" dirty="0"/>
              <a:t> gewährt werden. Die Landesgesetzgebung muss diese Leistungen im Einzelnen </a:t>
            </a:r>
            <a:r>
              <a:rPr lang="de-AT" sz="2400" dirty="0" smtClean="0"/>
              <a:t>bezeichnen</a:t>
            </a:r>
          </a:p>
          <a:p>
            <a:endParaRPr lang="de-AT" dirty="0"/>
          </a:p>
        </p:txBody>
      </p:sp>
      <p:sp>
        <p:nvSpPr>
          <p:cNvPr id="4" name="Textplatzhalter 3">
            <a:extLst>
              <a:ext uri="{FF2B5EF4-FFF2-40B4-BE49-F238E27FC236}">
                <a16:creationId xmlns:a16="http://schemas.microsoft.com/office/drawing/2014/main" xmlns="" id="{A72E9584-6C75-4980-B007-151CAC56C54D}"/>
              </a:ext>
            </a:extLst>
          </p:cNvPr>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23</a:t>
            </a:fld>
            <a:endParaRPr lang="en-US" dirty="0"/>
          </a:p>
        </p:txBody>
      </p:sp>
    </p:spTree>
    <p:extLst>
      <p:ext uri="{BB962C8B-B14F-4D97-AF65-F5344CB8AC3E}">
        <p14:creationId xmlns:p14="http://schemas.microsoft.com/office/powerpoint/2010/main" val="38003948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a:bodyPr>
          <a:lstStyle/>
          <a:p>
            <a:r>
              <a:rPr lang="de-AT" sz="2400" dirty="0"/>
              <a:t>Die Landesgesetzgebung hat sicherzustellen, dass das </a:t>
            </a:r>
            <a:r>
              <a:rPr lang="de-AT" sz="2400" b="1" dirty="0"/>
              <a:t>Vermögen</a:t>
            </a:r>
            <a:r>
              <a:rPr lang="de-AT" sz="2400" dirty="0"/>
              <a:t> </a:t>
            </a:r>
            <a:r>
              <a:rPr lang="de-AT" sz="2400" dirty="0" smtClean="0"/>
              <a:t>des/der </a:t>
            </a:r>
            <a:r>
              <a:rPr lang="de-AT" sz="2400" dirty="0" err="1" smtClean="0"/>
              <a:t>Bezugsberechtigte_n</a:t>
            </a:r>
            <a:r>
              <a:rPr lang="de-AT" sz="2400" dirty="0" smtClean="0"/>
              <a:t> </a:t>
            </a:r>
            <a:r>
              <a:rPr lang="de-AT" sz="2400" b="1" dirty="0"/>
              <a:t>keiner Anrechnung oder Verwertung </a:t>
            </a:r>
            <a:r>
              <a:rPr lang="de-AT" sz="2400" dirty="0"/>
              <a:t>unterliegt, </a:t>
            </a:r>
            <a:r>
              <a:rPr lang="de-AT" sz="2400" dirty="0" smtClean="0"/>
              <a:t>wenn:</a:t>
            </a:r>
            <a:endParaRPr lang="de-AT" sz="2400" dirty="0"/>
          </a:p>
          <a:p>
            <a:pPr>
              <a:buFont typeface="Wingdings"/>
              <a:buChar char="Ø"/>
            </a:pPr>
            <a:r>
              <a:rPr lang="de-AT" sz="2400" dirty="0"/>
              <a:t>dadurch eine Notlage erst ausgelöst, verlängert, oder deren Überwindung gefährdet werden könnte; nach den Materialien: angemessener Hausrat, KFZ, das zur Ausübung einer Erwerbstätigkeit benötigt wird</a:t>
            </a:r>
          </a:p>
          <a:p>
            <a:pPr>
              <a:buFont typeface="Wingdings"/>
              <a:buChar char="Ø"/>
            </a:pPr>
            <a:r>
              <a:rPr lang="de-AT" sz="2400" dirty="0"/>
              <a:t>das Vermögen der Deckung des unmittelbaren Wohnbedarfs dient</a:t>
            </a:r>
          </a:p>
          <a:p>
            <a:pPr>
              <a:buFont typeface="Wingdings"/>
              <a:buChar char="Ø"/>
            </a:pPr>
            <a:r>
              <a:rPr lang="de-AT" sz="2400" dirty="0"/>
              <a:t>soweit das verwertbare Vermögen einen Wert von 600% des Netto-Ausgleichszulagenrichtsatzes für Alleinstehende nicht </a:t>
            </a:r>
            <a:r>
              <a:rPr lang="de-AT" sz="2400" dirty="0" smtClean="0"/>
              <a:t>übersteigt; dieser Betrag wird gerade für behinderte Personen als zu gering angesehen, gerade für sie sei es wichtig, auf Ersparnisse zurückgreifen zu können</a:t>
            </a:r>
            <a:endParaRPr lang="de-AT" sz="2400"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24</a:t>
            </a:fld>
            <a:endParaRPr lang="en-US" dirty="0"/>
          </a:p>
        </p:txBody>
      </p:sp>
    </p:spTree>
    <p:extLst>
      <p:ext uri="{BB962C8B-B14F-4D97-AF65-F5344CB8AC3E}">
        <p14:creationId xmlns:p14="http://schemas.microsoft.com/office/powerpoint/2010/main" val="2972056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CAFCF03-ADED-4210-B4E8-00C43BE24DE6}"/>
              </a:ext>
            </a:extLst>
          </p:cNvPr>
          <p:cNvSpPr>
            <a:spLocks noGrp="1"/>
          </p:cNvSpPr>
          <p:nvPr>
            <p:ph type="title"/>
          </p:nvPr>
        </p:nvSpPr>
        <p:spPr/>
        <p:txBody>
          <a:bodyPr/>
          <a:lstStyle/>
          <a:p>
            <a:r>
              <a:rPr lang="de-AT" dirty="0"/>
              <a:t>„Sozialhilfe neu“</a:t>
            </a:r>
          </a:p>
        </p:txBody>
      </p:sp>
      <p:sp>
        <p:nvSpPr>
          <p:cNvPr id="3" name="Inhaltsplatzhalter 2">
            <a:extLst>
              <a:ext uri="{FF2B5EF4-FFF2-40B4-BE49-F238E27FC236}">
                <a16:creationId xmlns:a16="http://schemas.microsoft.com/office/drawing/2014/main" xmlns="" id="{F944E469-81B6-4A60-8F5B-CD9B1900A2C0}"/>
              </a:ext>
            </a:extLst>
          </p:cNvPr>
          <p:cNvSpPr>
            <a:spLocks noGrp="1"/>
          </p:cNvSpPr>
          <p:nvPr>
            <p:ph idx="1"/>
          </p:nvPr>
        </p:nvSpPr>
        <p:spPr/>
        <p:txBody>
          <a:bodyPr>
            <a:normAutofit/>
          </a:bodyPr>
          <a:lstStyle/>
          <a:p>
            <a:r>
              <a:rPr lang="de-AT" sz="2800" dirty="0"/>
              <a:t>Landesgesetzgebung muss wirksame Kontroll- und Sanktionssysteme vorsehen, </a:t>
            </a:r>
            <a:r>
              <a:rPr lang="de-AT" sz="2800" dirty="0" err="1"/>
              <a:t>zB</a:t>
            </a:r>
            <a:r>
              <a:rPr lang="de-AT" sz="2800" dirty="0"/>
              <a:t> bei unrechtmäßigem </a:t>
            </a:r>
            <a:r>
              <a:rPr lang="de-AT" sz="2800" dirty="0" smtClean="0"/>
              <a:t>Bezug</a:t>
            </a:r>
          </a:p>
          <a:p>
            <a:r>
              <a:rPr lang="de-AT" sz="2800" dirty="0" smtClean="0"/>
              <a:t>Ausführliche Übersicht über Verbesserungen/Verschlechterungen durch die „Sozialhilfe neu“ anhand von Zahlen nach Bundesländern gegliedert in der Stellungnahme der Caritas Österreich zum Entwurf des SH-GG:</a:t>
            </a:r>
          </a:p>
          <a:p>
            <a:r>
              <a:rPr lang="de-AT" sz="2800" dirty="0" smtClean="0">
                <a:hlinkClick r:id="rId3"/>
              </a:rPr>
              <a:t>https</a:t>
            </a:r>
            <a:r>
              <a:rPr lang="de-AT" sz="2800" dirty="0">
                <a:hlinkClick r:id="rId3"/>
              </a:rPr>
              <a:t>://</a:t>
            </a:r>
            <a:r>
              <a:rPr lang="de-AT" sz="2800" dirty="0" smtClean="0">
                <a:hlinkClick r:id="rId3"/>
              </a:rPr>
              <a:t>www.parlament.gv.at/PAKT/VHG/XXVI/SNME/SNME_03667/imfname_729739.pdf</a:t>
            </a:r>
            <a:endParaRPr lang="de-AT" sz="2800" dirty="0" smtClean="0"/>
          </a:p>
          <a:p>
            <a:pPr marL="0" indent="0">
              <a:buNone/>
            </a:pPr>
            <a:endParaRPr lang="de-AT" sz="2800" dirty="0"/>
          </a:p>
        </p:txBody>
      </p:sp>
      <p:sp>
        <p:nvSpPr>
          <p:cNvPr id="4" name="Textplatzhalter 3">
            <a:extLst>
              <a:ext uri="{FF2B5EF4-FFF2-40B4-BE49-F238E27FC236}">
                <a16:creationId xmlns:a16="http://schemas.microsoft.com/office/drawing/2014/main" xmlns="" id="{B145D1C0-C044-4D15-AD9A-1CCB1B2D6F53}"/>
              </a:ext>
            </a:extLst>
          </p:cNvPr>
          <p:cNvSpPr>
            <a:spLocks noGrp="1"/>
          </p:cNvSpPr>
          <p:nvPr>
            <p:ph type="body" sz="quarter" idx="25"/>
          </p:nvPr>
        </p:nvSpPr>
        <p:spPr/>
        <p:txBody>
          <a:bodyPr/>
          <a:lstStyle/>
          <a:p>
            <a:endParaRPr lang="de-AT"/>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25</a:t>
            </a:fld>
            <a:endParaRPr lang="en-US" dirty="0"/>
          </a:p>
        </p:txBody>
      </p:sp>
    </p:spTree>
    <p:extLst>
      <p:ext uri="{BB962C8B-B14F-4D97-AF65-F5344CB8AC3E}">
        <p14:creationId xmlns:p14="http://schemas.microsoft.com/office/powerpoint/2010/main" val="2722415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Sozialhilfe bisher</a:t>
            </a:r>
            <a:endParaRPr lang="de-AT" dirty="0"/>
          </a:p>
        </p:txBody>
      </p:sp>
      <p:sp>
        <p:nvSpPr>
          <p:cNvPr id="3" name="Inhaltsplatzhalter 2"/>
          <p:cNvSpPr>
            <a:spLocks noGrp="1"/>
          </p:cNvSpPr>
          <p:nvPr>
            <p:ph idx="1"/>
          </p:nvPr>
        </p:nvSpPr>
        <p:spPr/>
        <p:txBody>
          <a:bodyPr>
            <a:normAutofit/>
          </a:bodyPr>
          <a:lstStyle/>
          <a:p>
            <a:r>
              <a:rPr lang="de-AT" sz="2400" dirty="0" smtClean="0"/>
              <a:t>In OÖ wird die Sozialhilfe in zwei Landesgesetzen geregelt:</a:t>
            </a:r>
          </a:p>
          <a:p>
            <a:pPr>
              <a:buFontTx/>
              <a:buChar char="-"/>
            </a:pPr>
            <a:r>
              <a:rPr lang="de-AT" sz="2400" b="1" dirty="0" smtClean="0"/>
              <a:t>OÖ Mindestsicherungsgesetz</a:t>
            </a:r>
            <a:r>
              <a:rPr lang="de-AT" sz="2400" dirty="0" smtClean="0"/>
              <a:t>, </a:t>
            </a:r>
            <a:r>
              <a:rPr lang="de-AT" sz="2400" dirty="0" err="1" smtClean="0"/>
              <a:t>LGBl</a:t>
            </a:r>
            <a:r>
              <a:rPr lang="de-AT" sz="2400" dirty="0" smtClean="0"/>
              <a:t> Nr. 74/2011, regelt die offene Sozialhilfe (diese wird an private Haushalte geleistet), wird durch eine VO der OÖ </a:t>
            </a:r>
            <a:r>
              <a:rPr lang="de-AT" sz="2400" dirty="0" err="1" smtClean="0"/>
              <a:t>LReg</a:t>
            </a:r>
            <a:r>
              <a:rPr lang="de-AT" sz="2400" dirty="0" smtClean="0"/>
              <a:t> (OÖ Mindestsicherungsverordnung) konkretisiert; mit diesem Gesetz wurde ursprünglich die (mit Ende 2016 abgelaufene) 15a-Vereinbarung zwischen Bund und Ländern über eine bundesweite Bedarfsorientierte Mindestsicherung umgesetzt</a:t>
            </a:r>
          </a:p>
          <a:p>
            <a:pPr>
              <a:buFontTx/>
              <a:buChar char="-"/>
            </a:pPr>
            <a:r>
              <a:rPr lang="de-AT" sz="2400" b="1" dirty="0" smtClean="0"/>
              <a:t>OÖ Sozialhilfegesetz</a:t>
            </a:r>
            <a:r>
              <a:rPr lang="de-AT" sz="2400" dirty="0" smtClean="0"/>
              <a:t>, </a:t>
            </a:r>
            <a:r>
              <a:rPr lang="de-AT" sz="2400" dirty="0" err="1" smtClean="0"/>
              <a:t>LGBl</a:t>
            </a:r>
            <a:r>
              <a:rPr lang="de-AT" sz="2400" dirty="0" smtClean="0"/>
              <a:t> Nr. 82/1998, regelt die Pflege (Unterbringung in Heimen, Gewährung sozialer Dienste)</a:t>
            </a:r>
            <a:endParaRPr lang="de-AT" sz="2400" dirty="0"/>
          </a:p>
        </p:txBody>
      </p:sp>
      <p:sp>
        <p:nvSpPr>
          <p:cNvPr id="4" name="Textplatzhalter 3"/>
          <p:cNvSpPr>
            <a:spLocks noGrp="1"/>
          </p:cNvSpPr>
          <p:nvPr>
            <p:ph type="body" sz="quarter" idx="25"/>
          </p:nvPr>
        </p:nvSpPr>
        <p:spPr/>
        <p:txBody>
          <a:bodyPr/>
          <a:lstStyle/>
          <a:p>
            <a:endParaRPr lang="de-AT"/>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3</a:t>
            </a:fld>
            <a:endParaRPr lang="en-US" dirty="0"/>
          </a:p>
        </p:txBody>
      </p:sp>
    </p:spTree>
    <p:extLst>
      <p:ext uri="{BB962C8B-B14F-4D97-AF65-F5344CB8AC3E}">
        <p14:creationId xmlns:p14="http://schemas.microsoft.com/office/powerpoint/2010/main" val="1319962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lstStyle/>
          <a:p>
            <a:r>
              <a:rPr lang="de-AT" b="1" dirty="0"/>
              <a:t>Sozialhilfe-Grundsatzgesetz</a:t>
            </a:r>
            <a:r>
              <a:rPr lang="de-AT" dirty="0"/>
              <a:t> (BGBl I 41/2019) – im Folgenden „SH-GG“</a:t>
            </a:r>
          </a:p>
          <a:p>
            <a:r>
              <a:rPr lang="de-AT" dirty="0"/>
              <a:t>In Kraft seit 1. Juni 2019</a:t>
            </a:r>
          </a:p>
          <a:p>
            <a:r>
              <a:rPr lang="de-AT" dirty="0"/>
              <a:t>Ausführungsgesetze der Länder müssen innerhalb von sieben Monaten nach Inkrafttreten des SH-GG erlassen werden, müssen angemessene Übergangsbestimmungen vorsehen, Übergangszeitraum endet spätestens mit 1. Juni 2021</a:t>
            </a:r>
          </a:p>
          <a:p>
            <a:r>
              <a:rPr lang="de-AT" dirty="0"/>
              <a:t>Abkehr vom Begriff der „Mindestsicherung</a:t>
            </a:r>
            <a:r>
              <a:rPr lang="de-AT" dirty="0" smtClean="0"/>
              <a:t>“</a:t>
            </a:r>
          </a:p>
          <a:p>
            <a:r>
              <a:rPr lang="de-AT" dirty="0" smtClean="0"/>
              <a:t>Obergrenzen für Leistungen statt Mindestsätzen</a:t>
            </a:r>
          </a:p>
          <a:p>
            <a:r>
              <a:rPr lang="de-AT" dirty="0" smtClean="0"/>
              <a:t>Geringere finanzielle Absicherung für </a:t>
            </a:r>
            <a:r>
              <a:rPr lang="de-AT" dirty="0" err="1" smtClean="0"/>
              <a:t>Zuwander_innen</a:t>
            </a:r>
            <a:r>
              <a:rPr lang="de-AT" dirty="0" smtClean="0"/>
              <a:t> ohne entsprechende Deutschkenntnisse</a:t>
            </a:r>
          </a:p>
          <a:p>
            <a:r>
              <a:rPr lang="de-AT" dirty="0" smtClean="0"/>
              <a:t>Meinungen zu diesem Gesetz gehen weit auseinander</a:t>
            </a:r>
            <a:endParaRPr lang="de-AT"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4</a:t>
            </a:fld>
            <a:endParaRPr lang="en-US" dirty="0"/>
          </a:p>
        </p:txBody>
      </p:sp>
    </p:spTree>
    <p:extLst>
      <p:ext uri="{BB962C8B-B14F-4D97-AF65-F5344CB8AC3E}">
        <p14:creationId xmlns:p14="http://schemas.microsoft.com/office/powerpoint/2010/main" val="390840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lstStyle/>
          <a:p>
            <a:r>
              <a:rPr lang="de-AT" dirty="0"/>
              <a:t>§ 1 SH-GG: Ziele der Sozialhilfeleistungen:</a:t>
            </a:r>
          </a:p>
          <a:p>
            <a:pPr>
              <a:buFont typeface="Wingdings"/>
              <a:buChar char="Ø"/>
            </a:pPr>
            <a:r>
              <a:rPr lang="de-AT" dirty="0"/>
              <a:t>Beitrag zur Unterstützung des allgemeinen Lebensunterhalts und Beitrag zur Befriedigung des Wohnbedarfs und</a:t>
            </a:r>
          </a:p>
          <a:p>
            <a:pPr>
              <a:buFont typeface="Wingdings"/>
              <a:buChar char="Ø"/>
            </a:pPr>
            <a:r>
              <a:rPr lang="de-AT" dirty="0"/>
              <a:t>Berücksichtigung integrationspolitischer und fremdenpolizeilicher Ziele und</a:t>
            </a:r>
          </a:p>
          <a:p>
            <a:pPr>
              <a:buFont typeface="Wingdings"/>
              <a:buChar char="Ø"/>
            </a:pPr>
            <a:r>
              <a:rPr lang="de-AT" dirty="0"/>
              <a:t>Förderung der (Wieder-)Eingliederung von Bezugsberechtigten in das Erwerbsleben und Förderung der optimalen Funktionsfähigkeit des Arbeitsmarktes</a:t>
            </a:r>
          </a:p>
          <a:p>
            <a:pPr>
              <a:buFont typeface="Wingdings"/>
              <a:buChar char="Ø"/>
            </a:pPr>
            <a:r>
              <a:rPr lang="de-AT" dirty="0"/>
              <a:t>Gesetzesmaterialien: Armut vermeiden, möglichst rasche (Re-)Integration in den Arbeitsmarkt, Eindämmung von Anreizen zur Zuwanderung in das </a:t>
            </a:r>
            <a:r>
              <a:rPr lang="de-AT" dirty="0" err="1"/>
              <a:t>österr</a:t>
            </a:r>
            <a:r>
              <a:rPr lang="de-AT" dirty="0"/>
              <a:t> </a:t>
            </a:r>
            <a:r>
              <a:rPr lang="de-AT" dirty="0" smtClean="0"/>
              <a:t>Sozialsystem</a:t>
            </a:r>
          </a:p>
          <a:p>
            <a:pPr>
              <a:buFont typeface="Wingdings"/>
              <a:buChar char="Ø"/>
            </a:pPr>
            <a:r>
              <a:rPr lang="de-AT" dirty="0" smtClean="0"/>
              <a:t>Fraglich ist, ob und inwieweit die im 2. und 3. Punkt genannten Ziele vom Kompetenztatbestand „Armenwesen“ (Art 12 </a:t>
            </a:r>
            <a:r>
              <a:rPr lang="de-AT" dirty="0" err="1" smtClean="0"/>
              <a:t>Abs</a:t>
            </a:r>
            <a:r>
              <a:rPr lang="de-AT" dirty="0" smtClean="0"/>
              <a:t> 1 Z 1 B-VG) umfasst sind</a:t>
            </a:r>
            <a:endParaRPr lang="de-AT" dirty="0"/>
          </a:p>
        </p:txBody>
      </p:sp>
      <p:sp>
        <p:nvSpPr>
          <p:cNvPr id="4" name="Textplatzhalter 3"/>
          <p:cNvSpPr>
            <a:spLocks noGrp="1"/>
          </p:cNvSpPr>
          <p:nvPr>
            <p:ph type="body" sz="quarter" idx="25"/>
          </p:nvPr>
        </p:nvSpPr>
        <p:spPr/>
        <p:txBody>
          <a:bodyPr/>
          <a:lstStyle/>
          <a:p>
            <a:endParaRPr lang="de-AT"/>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5</a:t>
            </a:fld>
            <a:endParaRPr lang="en-US" dirty="0"/>
          </a:p>
        </p:txBody>
      </p:sp>
    </p:spTree>
    <p:extLst>
      <p:ext uri="{BB962C8B-B14F-4D97-AF65-F5344CB8AC3E}">
        <p14:creationId xmlns:p14="http://schemas.microsoft.com/office/powerpoint/2010/main" val="1396364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a:bodyPr>
          <a:lstStyle/>
          <a:p>
            <a:r>
              <a:rPr lang="de-AT" sz="2800" dirty="0"/>
              <a:t>Sozialhilfe umfasst Geldleistungen und Sachleistungen</a:t>
            </a:r>
          </a:p>
          <a:p>
            <a:r>
              <a:rPr lang="de-AT" sz="2800" dirty="0"/>
              <a:t>SH-GG berührt </a:t>
            </a:r>
            <a:r>
              <a:rPr lang="de-AT" sz="2800" dirty="0" err="1"/>
              <a:t>ua</a:t>
            </a:r>
            <a:r>
              <a:rPr lang="de-AT" sz="2800" dirty="0"/>
              <a:t> nicht sonstige Leistungen der Sozialhilfe, die zur Deckung eines Sonderbedarfs bei Pflege oder Behinderung erbracht werden; dies gilt auch für besondere landesgesetzliche Vorschriften, aufgrund derer Leistungen infolge eines Pflegebedarfs oder einer Behinderung gewährt werden; </a:t>
            </a:r>
            <a:r>
              <a:rPr lang="de-AT" sz="2800" dirty="0" err="1"/>
              <a:t>zB</a:t>
            </a:r>
            <a:r>
              <a:rPr lang="de-AT" sz="2800" dirty="0"/>
              <a:t> Leistungen nach dem OÖ Chancengleichheitsgesetz</a:t>
            </a:r>
          </a:p>
        </p:txBody>
      </p:sp>
      <p:sp>
        <p:nvSpPr>
          <p:cNvPr id="4" name="Textplatzhalter 3"/>
          <p:cNvSpPr>
            <a:spLocks noGrp="1"/>
          </p:cNvSpPr>
          <p:nvPr>
            <p:ph type="body" sz="quarter" idx="25"/>
          </p:nvPr>
        </p:nvSpPr>
        <p:spPr/>
        <p:txBody>
          <a:bodyPr/>
          <a:lstStyle/>
          <a:p>
            <a:endParaRPr lang="de-AT"/>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6</a:t>
            </a:fld>
            <a:endParaRPr lang="en-US" dirty="0"/>
          </a:p>
        </p:txBody>
      </p:sp>
    </p:spTree>
    <p:extLst>
      <p:ext uri="{BB962C8B-B14F-4D97-AF65-F5344CB8AC3E}">
        <p14:creationId xmlns:p14="http://schemas.microsoft.com/office/powerpoint/2010/main" val="3385270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rmAutofit/>
          </a:bodyPr>
          <a:lstStyle/>
          <a:p>
            <a:r>
              <a:rPr lang="de-AT" sz="2400" dirty="0"/>
              <a:t>Leistungen der Sozialhilfe gebühren nur Personen, die von einer </a:t>
            </a:r>
            <a:r>
              <a:rPr lang="de-AT" sz="2400" b="1" dirty="0"/>
              <a:t>sozialen Notlage </a:t>
            </a:r>
            <a:r>
              <a:rPr lang="de-AT" sz="2400" dirty="0"/>
              <a:t>betroffen und bereit sind, sich in angemessener und zumutbarer Weise um die Abwendung, Milderung oder Überwindung dieser Notlage zu bemühen</a:t>
            </a:r>
          </a:p>
          <a:p>
            <a:r>
              <a:rPr lang="de-AT" sz="2400" dirty="0"/>
              <a:t>Leistungen der Sozialhilfe nur subsidiär</a:t>
            </a:r>
          </a:p>
          <a:p>
            <a:r>
              <a:rPr lang="de-AT" sz="2400" dirty="0"/>
              <a:t>Leistungen der Sozialhilfe sind von der </a:t>
            </a:r>
            <a:r>
              <a:rPr lang="de-AT" sz="2400" b="1" dirty="0"/>
              <a:t>dauerhaften Bereitschaft zum Einsatz der eigenen Arbeitskraft </a:t>
            </a:r>
            <a:r>
              <a:rPr lang="de-AT" sz="2400" dirty="0"/>
              <a:t>und von </a:t>
            </a:r>
            <a:r>
              <a:rPr lang="de-AT" sz="2400" b="1" dirty="0"/>
              <a:t>aktiven, arbeitsmarktbezogenen Leistungen der Bezugsberechtigten </a:t>
            </a:r>
            <a:r>
              <a:rPr lang="de-AT" sz="2400" dirty="0"/>
              <a:t>abhängig zu machen, soweit keine Ausnahmen vorgesehen sind</a:t>
            </a:r>
          </a:p>
        </p:txBody>
      </p:sp>
      <p:sp>
        <p:nvSpPr>
          <p:cNvPr id="4" name="Textplatzhalter 3"/>
          <p:cNvSpPr>
            <a:spLocks noGrp="1"/>
          </p:cNvSpPr>
          <p:nvPr>
            <p:ph type="body" sz="quarter" idx="25"/>
          </p:nvPr>
        </p:nvSpPr>
        <p:spPr/>
        <p:txBody>
          <a:bodyPr/>
          <a:lstStyle/>
          <a:p>
            <a:endParaRPr lang="de-AT"/>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7</a:t>
            </a:fld>
            <a:endParaRPr lang="en-US" dirty="0"/>
          </a:p>
        </p:txBody>
      </p:sp>
    </p:spTree>
    <p:extLst>
      <p:ext uri="{BB962C8B-B14F-4D97-AF65-F5344CB8AC3E}">
        <p14:creationId xmlns:p14="http://schemas.microsoft.com/office/powerpoint/2010/main" val="91622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65C1372-CB9D-4602-B985-55F933E67F9B}"/>
              </a:ext>
            </a:extLst>
          </p:cNvPr>
          <p:cNvSpPr>
            <a:spLocks noGrp="1"/>
          </p:cNvSpPr>
          <p:nvPr>
            <p:ph type="title"/>
          </p:nvPr>
        </p:nvSpPr>
        <p:spPr/>
        <p:txBody>
          <a:bodyPr/>
          <a:lstStyle/>
          <a:p>
            <a:r>
              <a:rPr lang="de-AT" dirty="0"/>
              <a:t>„Sozialhilfe neu“</a:t>
            </a:r>
          </a:p>
        </p:txBody>
      </p:sp>
      <p:sp>
        <p:nvSpPr>
          <p:cNvPr id="3" name="Inhaltsplatzhalter 2">
            <a:extLst>
              <a:ext uri="{FF2B5EF4-FFF2-40B4-BE49-F238E27FC236}">
                <a16:creationId xmlns:a16="http://schemas.microsoft.com/office/drawing/2014/main" xmlns="" id="{20C8DA07-8FFA-45F0-8938-F538393AD7C9}"/>
              </a:ext>
            </a:extLst>
          </p:cNvPr>
          <p:cNvSpPr>
            <a:spLocks noGrp="1"/>
          </p:cNvSpPr>
          <p:nvPr>
            <p:ph idx="1"/>
          </p:nvPr>
        </p:nvSpPr>
        <p:spPr/>
        <p:txBody>
          <a:bodyPr>
            <a:normAutofit lnSpcReduction="10000"/>
          </a:bodyPr>
          <a:lstStyle/>
          <a:p>
            <a:r>
              <a:rPr lang="de-AT" sz="2400" dirty="0"/>
              <a:t>Leistungen der Sozialhilfe sind </a:t>
            </a:r>
            <a:r>
              <a:rPr lang="de-AT" sz="2400" b="1" dirty="0"/>
              <a:t>vorrangig als Sachleistungen </a:t>
            </a:r>
            <a:r>
              <a:rPr lang="de-AT" sz="2400" dirty="0"/>
              <a:t>vorzusehen, soweit dadurch eine höhere Effizienz der Erfüllung der Leistungsziele zu erwarten ist; Leistungen für den Wohnbedarf sind, sofern dies nicht unwirtschaftlich oder unzweckmäßig ist, in Form von Sachleistungen zu </a:t>
            </a:r>
            <a:r>
              <a:rPr lang="de-AT" sz="2400" dirty="0" smtClean="0"/>
              <a:t>gewähren</a:t>
            </a:r>
          </a:p>
          <a:p>
            <a:r>
              <a:rPr lang="de-AT" sz="2400" dirty="0" smtClean="0"/>
              <a:t>Eingewendet wurde, dass das Sachleistungssystem für </a:t>
            </a:r>
            <a:r>
              <a:rPr lang="de-AT" sz="2400" dirty="0"/>
              <a:t>behinderte Menschen einen Rückfall in ein weitgehend fremdbestimmtes </a:t>
            </a:r>
            <a:r>
              <a:rPr lang="de-AT" sz="2400" dirty="0" smtClean="0"/>
              <a:t>Leben bedeutet; </a:t>
            </a:r>
            <a:r>
              <a:rPr lang="de-AT" sz="2400" dirty="0"/>
              <a:t>sie </a:t>
            </a:r>
            <a:r>
              <a:rPr lang="de-AT" sz="2400" dirty="0" smtClean="0"/>
              <a:t>sollten </a:t>
            </a:r>
            <a:r>
              <a:rPr lang="de-AT" sz="2400" dirty="0"/>
              <a:t>Geldleistungen erhalten und über deren Verwendung selbst entscheiden </a:t>
            </a:r>
            <a:r>
              <a:rPr lang="de-AT" sz="2400" dirty="0" smtClean="0"/>
              <a:t>können</a:t>
            </a:r>
            <a:endParaRPr lang="de-AT" sz="2400" dirty="0"/>
          </a:p>
          <a:p>
            <a:r>
              <a:rPr lang="de-AT" sz="2400" dirty="0"/>
              <a:t>Leistungen der Sozialhilfe sind mit längstens 12 Monaten zu befristen; Ausnahmen können für dauerhaft erwerbsunfähige Bezugsberechtigte vorgesehen werden</a:t>
            </a:r>
          </a:p>
          <a:p>
            <a:endParaRPr lang="de-AT" dirty="0"/>
          </a:p>
        </p:txBody>
      </p:sp>
      <p:sp>
        <p:nvSpPr>
          <p:cNvPr id="4" name="Textplatzhalter 3">
            <a:extLst>
              <a:ext uri="{FF2B5EF4-FFF2-40B4-BE49-F238E27FC236}">
                <a16:creationId xmlns:a16="http://schemas.microsoft.com/office/drawing/2014/main" xmlns="" id="{E1821F9A-F342-4048-B99C-76DF213A3B87}"/>
              </a:ext>
            </a:extLst>
          </p:cNvPr>
          <p:cNvSpPr>
            <a:spLocks noGrp="1"/>
          </p:cNvSpPr>
          <p:nvPr>
            <p:ph type="body" sz="quarter" idx="25"/>
          </p:nvPr>
        </p:nvSpPr>
        <p:spPr/>
        <p:txBody>
          <a:bodyPr/>
          <a:lstStyle/>
          <a:p>
            <a:endParaRPr lang="de-AT"/>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8</a:t>
            </a:fld>
            <a:endParaRPr lang="en-US" dirty="0"/>
          </a:p>
        </p:txBody>
      </p:sp>
    </p:spTree>
    <p:extLst>
      <p:ext uri="{BB962C8B-B14F-4D97-AF65-F5344CB8AC3E}">
        <p14:creationId xmlns:p14="http://schemas.microsoft.com/office/powerpoint/2010/main" val="3267237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„Sozialhilfe neu“</a:t>
            </a:r>
          </a:p>
        </p:txBody>
      </p:sp>
      <p:sp>
        <p:nvSpPr>
          <p:cNvPr id="3" name="Inhaltsplatzhalter 2"/>
          <p:cNvSpPr>
            <a:spLocks noGrp="1"/>
          </p:cNvSpPr>
          <p:nvPr>
            <p:ph idx="1"/>
          </p:nvPr>
        </p:nvSpPr>
        <p:spPr/>
        <p:txBody>
          <a:bodyPr>
            <a:noAutofit/>
          </a:bodyPr>
          <a:lstStyle/>
          <a:p>
            <a:r>
              <a:rPr lang="de-AT" dirty="0"/>
              <a:t>Leistungen der Sozialhilfe </a:t>
            </a:r>
            <a:r>
              <a:rPr lang="de-AT" dirty="0" smtClean="0"/>
              <a:t>grundsätzlich </a:t>
            </a:r>
            <a:r>
              <a:rPr lang="de-AT" dirty="0"/>
              <a:t>ausschließlich für:</a:t>
            </a:r>
          </a:p>
          <a:p>
            <a:pPr>
              <a:buFont typeface="Wingdings"/>
              <a:buChar char="Ø"/>
            </a:pPr>
            <a:r>
              <a:rPr lang="de-AT" dirty="0"/>
              <a:t>Österreichische </a:t>
            </a:r>
            <a:r>
              <a:rPr lang="de-AT" dirty="0" err="1"/>
              <a:t>Staatsbürger_innen</a:t>
            </a:r>
            <a:endParaRPr lang="de-AT" dirty="0"/>
          </a:p>
          <a:p>
            <a:pPr>
              <a:buFont typeface="Wingdings"/>
              <a:buChar char="Ø"/>
            </a:pPr>
            <a:r>
              <a:rPr lang="de-AT" dirty="0"/>
              <a:t>Asylberechtigte</a:t>
            </a:r>
          </a:p>
          <a:p>
            <a:pPr>
              <a:buFont typeface="Wingdings"/>
              <a:buChar char="Ø"/>
            </a:pPr>
            <a:r>
              <a:rPr lang="de-AT" dirty="0"/>
              <a:t>dauerhaft niedergelassene Fremde, die sich seit mindestens fünf Jahren dauerhaft tatsächlich und rechtmäßig in Österreich aufhalten</a:t>
            </a:r>
          </a:p>
          <a:p>
            <a:pPr>
              <a:buFont typeface="Wingdings"/>
              <a:buChar char="Ø"/>
            </a:pPr>
            <a:r>
              <a:rPr lang="de-AT" dirty="0"/>
              <a:t>sonst nur nach Maßgabe völkerrechtlicher oder europarechtlicher Verpflichtungen</a:t>
            </a:r>
          </a:p>
          <a:p>
            <a:pPr>
              <a:buFont typeface="Wingdings"/>
              <a:buChar char="Ø"/>
            </a:pPr>
            <a:r>
              <a:rPr lang="de-AT" dirty="0"/>
              <a:t>für subsidiär Schutzberechtigte nur Kernleistungen der Sozialhilfe, die das Niveau der Grundversorgung nicht </a:t>
            </a:r>
            <a:r>
              <a:rPr lang="de-AT" dirty="0" smtClean="0"/>
              <a:t>übersteigen</a:t>
            </a:r>
          </a:p>
          <a:p>
            <a:pPr>
              <a:buFont typeface="Wingdings"/>
              <a:buChar char="Ø"/>
            </a:pPr>
            <a:r>
              <a:rPr lang="de-AT" dirty="0" smtClean="0"/>
              <a:t>Unionsrechtliche Zulässigkeit dieser Regelungen nicht klar</a:t>
            </a:r>
            <a:endParaRPr lang="de-AT" dirty="0"/>
          </a:p>
        </p:txBody>
      </p:sp>
      <p:sp>
        <p:nvSpPr>
          <p:cNvPr id="4" name="Textplatzhalter 3"/>
          <p:cNvSpPr>
            <a:spLocks noGrp="1"/>
          </p:cNvSpPr>
          <p:nvPr>
            <p:ph type="body" sz="quarter" idx="25"/>
          </p:nvPr>
        </p:nvSpPr>
        <p:spPr/>
        <p:txBody>
          <a:bodyPr/>
          <a:lstStyle/>
          <a:p>
            <a:endParaRPr lang="de-AT" dirty="0"/>
          </a:p>
        </p:txBody>
      </p:sp>
      <p:sp>
        <p:nvSpPr>
          <p:cNvPr id="5" name="Fußzeilenplatzhalter 4"/>
          <p:cNvSpPr>
            <a:spLocks noGrp="1"/>
          </p:cNvSpPr>
          <p:nvPr>
            <p:ph type="ftr" sz="quarter" idx="27"/>
          </p:nvPr>
        </p:nvSpPr>
        <p:spPr/>
        <p:txBody>
          <a:bodyPr/>
          <a:lstStyle/>
          <a:p>
            <a:r>
              <a:rPr lang="en-US" smtClean="0"/>
              <a:t>Johanna Naderhirn</a:t>
            </a:r>
            <a:endParaRPr lang="en-US" dirty="0"/>
          </a:p>
        </p:txBody>
      </p:sp>
      <p:sp>
        <p:nvSpPr>
          <p:cNvPr id="6" name="Foliennummernplatzhalter 5"/>
          <p:cNvSpPr>
            <a:spLocks noGrp="1"/>
          </p:cNvSpPr>
          <p:nvPr>
            <p:ph type="sldNum" sz="quarter" idx="28"/>
          </p:nvPr>
        </p:nvSpPr>
        <p:spPr/>
        <p:txBody>
          <a:bodyPr/>
          <a:lstStyle/>
          <a:p>
            <a:fld id="{68F3185B-C653-42AE-8B74-FF214C291574}" type="slidenum">
              <a:rPr lang="en-US" smtClean="0"/>
              <a:pPr/>
              <a:t>9</a:t>
            </a:fld>
            <a:endParaRPr lang="en-US" dirty="0"/>
          </a:p>
        </p:txBody>
      </p:sp>
    </p:spTree>
    <p:extLst>
      <p:ext uri="{BB962C8B-B14F-4D97-AF65-F5344CB8AC3E}">
        <p14:creationId xmlns:p14="http://schemas.microsoft.com/office/powerpoint/2010/main" val="1253502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JKU Praesentation DE 16_9">
  <a:themeElements>
    <a:clrScheme name="JKU">
      <a:dk1>
        <a:srgbClr val="000000"/>
      </a:dk1>
      <a:lt1>
        <a:sysClr val="window" lastClr="FFFFFF"/>
      </a:lt1>
      <a:dk2>
        <a:srgbClr val="9C477B"/>
      </a:dk2>
      <a:lt2>
        <a:srgbClr val="BBD032"/>
      </a:lt2>
      <a:accent1>
        <a:srgbClr val="808288"/>
      </a:accent1>
      <a:accent2>
        <a:srgbClr val="046E98"/>
      </a:accent2>
      <a:accent3>
        <a:srgbClr val="5CCFCB"/>
      </a:accent3>
      <a:accent4>
        <a:srgbClr val="4CAC4E"/>
      </a:accent4>
      <a:accent5>
        <a:srgbClr val="E73729"/>
      </a:accent5>
      <a:accent6>
        <a:srgbClr val="FBBA00"/>
      </a:accent6>
      <a:hlink>
        <a:srgbClr val="0563C1"/>
      </a:hlink>
      <a:folHlink>
        <a:srgbClr val="954F72"/>
      </a:folHlink>
    </a:clrScheme>
    <a:fontScheme name="JKU Arial">
      <a:majorFont>
        <a:latin typeface="Arial Black"/>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äsentation1" id="{867BF848-3DC1-48D8-AB18-D9B855598FF3}" vid="{FF3F6897-9ED5-4868-980F-C18D037079BD}"/>
    </a:ext>
  </a:extLst>
</a:theme>
</file>

<file path=ppt/theme/theme2.xml><?xml version="1.0" encoding="utf-8"?>
<a:theme xmlns:a="http://schemas.openxmlformats.org/drawingml/2006/main" name="Office Theme">
  <a:themeElements>
    <a:clrScheme name="JKU">
      <a:dk1>
        <a:srgbClr val="000000"/>
      </a:dk1>
      <a:lt1>
        <a:sysClr val="window" lastClr="FFFFFF"/>
      </a:lt1>
      <a:dk2>
        <a:srgbClr val="8A386C"/>
      </a:dk2>
      <a:lt2>
        <a:srgbClr val="AECB30"/>
      </a:lt2>
      <a:accent1>
        <a:srgbClr val="59636C"/>
      </a:accent1>
      <a:accent2>
        <a:srgbClr val="0081BE"/>
      </a:accent2>
      <a:accent3>
        <a:srgbClr val="72D2E8"/>
      </a:accent3>
      <a:accent4>
        <a:srgbClr val="47B44E"/>
      </a:accent4>
      <a:accent5>
        <a:srgbClr val="E74824"/>
      </a:accent5>
      <a:accent6>
        <a:srgbClr val="F9A900"/>
      </a:accent6>
      <a:hlink>
        <a:srgbClr val="0563C1"/>
      </a:hlink>
      <a:folHlink>
        <a:srgbClr val="954F72"/>
      </a:folHlink>
    </a:clrScheme>
    <a:fontScheme name="JKU 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JKU">
      <a:dk1>
        <a:srgbClr val="000000"/>
      </a:dk1>
      <a:lt1>
        <a:sysClr val="window" lastClr="FFFFFF"/>
      </a:lt1>
      <a:dk2>
        <a:srgbClr val="8A386C"/>
      </a:dk2>
      <a:lt2>
        <a:srgbClr val="AECB30"/>
      </a:lt2>
      <a:accent1>
        <a:srgbClr val="59636C"/>
      </a:accent1>
      <a:accent2>
        <a:srgbClr val="0081BE"/>
      </a:accent2>
      <a:accent3>
        <a:srgbClr val="72D2E8"/>
      </a:accent3>
      <a:accent4>
        <a:srgbClr val="47B44E"/>
      </a:accent4>
      <a:accent5>
        <a:srgbClr val="E74824"/>
      </a:accent5>
      <a:accent6>
        <a:srgbClr val="F9A900"/>
      </a:accent6>
      <a:hlink>
        <a:srgbClr val="0563C1"/>
      </a:hlink>
      <a:folHlink>
        <a:srgbClr val="954F72"/>
      </a:folHlink>
    </a:clrScheme>
    <a:fontScheme name="JKU 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JKU Praesentation DE 16_9</Template>
  <TotalTime>0</TotalTime>
  <Words>2003</Words>
  <Application>Microsoft Office PowerPoint</Application>
  <PresentationFormat>Benutzerdefiniert</PresentationFormat>
  <Paragraphs>175</Paragraphs>
  <Slides>25</Slides>
  <Notes>25</Notes>
  <HiddenSlides>0</HiddenSlides>
  <MMClips>0</MMClips>
  <ScaleCrop>false</ScaleCrop>
  <HeadingPairs>
    <vt:vector size="4" baseType="variant">
      <vt:variant>
        <vt:lpstr>Design</vt:lpstr>
      </vt:variant>
      <vt:variant>
        <vt:i4>1</vt:i4>
      </vt:variant>
      <vt:variant>
        <vt:lpstr>Folientitel</vt:lpstr>
      </vt:variant>
      <vt:variant>
        <vt:i4>25</vt:i4>
      </vt:variant>
    </vt:vector>
  </HeadingPairs>
  <TitlesOfParts>
    <vt:vector size="26" baseType="lpstr">
      <vt:lpstr>JKU Praesentation DE 16_9</vt:lpstr>
      <vt:lpstr>PowerPoint-Präsentation</vt:lpstr>
      <vt:lpstr>„Sozialhilfe neu“</vt:lpstr>
      <vt:lpstr>Sozialhilfe bisher</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lpstr>„Sozialhilfe neu“</vt:lpstr>
    </vt:vector>
  </TitlesOfParts>
  <Company>JKU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AK117386</dc:creator>
  <cp:lastModifiedBy>Barbara Luger</cp:lastModifiedBy>
  <cp:revision>162</cp:revision>
  <cp:lastPrinted>2019-06-21T09:05:53Z</cp:lastPrinted>
  <dcterms:created xsi:type="dcterms:W3CDTF">2019-02-05T07:46:21Z</dcterms:created>
  <dcterms:modified xsi:type="dcterms:W3CDTF">2019-06-25T08:54:57Z</dcterms:modified>
</cp:coreProperties>
</file>